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EA417-CC6C-4840-87AF-394CA37951EC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650ED-8888-4A0A-B743-501FDF05E5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7449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BCD82D-6B0A-4FC4-93D6-F35121563FCD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068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43754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9632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40AFE0-59AA-4D67-A5B8-4434A604B62F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9331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7296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0443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544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533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6484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650ED-8888-4A0A-B743-501FDF05E50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539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0205.cepac.cz/Screens/ContentProvider.aspx/PuDq39449VmSHWesyzhwTo1osxy2-azx5Y8INT-8jU01/M0006_spojovaci_soucasti/distancni_text/menu/index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Kolíky a čepy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VY_32_INOVACE_08_Koliky_cepy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04864"/>
            <a:ext cx="1728192" cy="194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383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373" y="836712"/>
            <a:ext cx="638016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501317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cs-CZ" sz="2400" dirty="0" smtClean="0"/>
              <a:t>Čep bez hlavy (bez děr)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313314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533525"/>
            <a:ext cx="6380163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3605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sz="2800" dirty="0">
                <a:hlinkClick r:id="rId3"/>
              </a:rPr>
              <a:t>http://</a:t>
            </a:r>
            <a:r>
              <a:rPr lang="cs-CZ" sz="2800" dirty="0" smtClean="0">
                <a:hlinkClick r:id="rId3"/>
              </a:rPr>
              <a:t>0205.cepac.cz/Screens/ContentProvider.aspx/PuDq39449VmSHWesyzhwTo1osxy2-azx5Y8INT-8jU01/M0006_spojovaci_soucasti/distancni_text/menu/index.htm</a:t>
            </a:r>
            <a:endParaRPr lang="cs-CZ" sz="2800" dirty="0" smtClean="0"/>
          </a:p>
          <a:p>
            <a:r>
              <a:rPr lang="cs-CZ" sz="2800" dirty="0"/>
              <a:t>Obrázky ze strany </a:t>
            </a:r>
            <a:r>
              <a:rPr lang="cs-CZ" sz="2800" dirty="0" smtClean="0"/>
              <a:t>8, 9, 10, 11 </a:t>
            </a:r>
            <a:r>
              <a:rPr lang="cs-CZ" sz="2800" dirty="0"/>
              <a:t>použity z vlastních zdrojů.</a:t>
            </a:r>
          </a:p>
          <a:p>
            <a:r>
              <a:rPr lang="cs-CZ" sz="2800" dirty="0"/>
              <a:t>Strojnictví I – J. Doleček, Z. Holoubek</a:t>
            </a:r>
          </a:p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endParaRPr lang="cs-CZ" sz="2800" dirty="0">
              <a:solidFill>
                <a:srgbClr val="FF0000"/>
              </a:solidFill>
            </a:endParaRP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517729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7226316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Kolíky a čepy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VY_32_INOVACE_08_Koliky_cepy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27. 11.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rozebíratelných spojů – kolíků a čepů.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776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/>
              <a:t>Kolíkové spoje.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Jedná se o jeden z nejjednodušších způsobů spojení pomocí tvarového styku. Kolík má tvar válcovitého nebo kuželovitého tělesa, který je vložen do otvoru spojovaných součástí přesně vyrobeného. </a:t>
            </a:r>
          </a:p>
          <a:p>
            <a:pPr marL="0" indent="0">
              <a:buNone/>
            </a:pPr>
            <a:r>
              <a:rPr lang="cs-CZ" sz="2400" dirty="0" smtClean="0"/>
              <a:t>Rozdělení kolíků:</a:t>
            </a:r>
          </a:p>
          <a:p>
            <a:pPr>
              <a:buFontTx/>
              <a:buChar char="-"/>
            </a:pPr>
            <a:r>
              <a:rPr lang="cs-CZ" sz="2400" dirty="0" smtClean="0"/>
              <a:t>Válcové</a:t>
            </a:r>
          </a:p>
          <a:p>
            <a:pPr>
              <a:buFontTx/>
              <a:buChar char="-"/>
            </a:pPr>
            <a:endParaRPr lang="cs-CZ" sz="2400" dirty="0"/>
          </a:p>
          <a:p>
            <a:pPr>
              <a:buFontTx/>
              <a:buChar char="-"/>
            </a:pPr>
            <a:endParaRPr lang="cs-CZ" sz="2400" dirty="0" smtClean="0"/>
          </a:p>
          <a:p>
            <a:pPr>
              <a:buFontTx/>
              <a:buChar char="-"/>
            </a:pPr>
            <a:r>
              <a:rPr lang="cs-CZ" sz="2400" dirty="0" smtClean="0"/>
              <a:t>Kuželové </a:t>
            </a:r>
          </a:p>
          <a:p>
            <a:pPr>
              <a:buFontTx/>
              <a:buChar char="-"/>
            </a:pPr>
            <a:endParaRPr lang="cs-CZ" sz="2400" dirty="0"/>
          </a:p>
          <a:p>
            <a:pPr>
              <a:buFontTx/>
              <a:buChar char="-"/>
            </a:pPr>
            <a:endParaRPr lang="cs-CZ" sz="2400" dirty="0" smtClean="0"/>
          </a:p>
          <a:p>
            <a:pPr>
              <a:buFontTx/>
              <a:buChar char="-"/>
            </a:pPr>
            <a:endParaRPr lang="cs-CZ" sz="2400" dirty="0"/>
          </a:p>
          <a:p>
            <a:pPr>
              <a:buFontTx/>
              <a:buChar char="-"/>
            </a:pPr>
            <a:endParaRPr lang="cs-CZ" sz="2400" dirty="0" smtClean="0"/>
          </a:p>
          <a:p>
            <a:pPr>
              <a:buFontTx/>
              <a:buChar char="-"/>
            </a:pPr>
            <a:endParaRPr lang="cs-CZ" sz="2400" dirty="0"/>
          </a:p>
          <a:p>
            <a:pPr>
              <a:buFontTx/>
              <a:buChar char="-"/>
            </a:pPr>
            <a:endParaRPr lang="cs-CZ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645024"/>
            <a:ext cx="1009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1009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95232"/>
            <a:ext cx="100965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13" y="4797152"/>
            <a:ext cx="10096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9212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400" dirty="0" smtClean="0"/>
              <a:t>Pružné </a:t>
            </a:r>
          </a:p>
          <a:p>
            <a:pPr>
              <a:buFontTx/>
              <a:buChar char="-"/>
            </a:pPr>
            <a:endParaRPr lang="cs-CZ" sz="2400" dirty="0"/>
          </a:p>
          <a:p>
            <a:pPr>
              <a:buFontTx/>
              <a:buChar char="-"/>
            </a:pPr>
            <a:endParaRPr lang="cs-CZ" sz="2400" dirty="0" smtClean="0"/>
          </a:p>
          <a:p>
            <a:pPr>
              <a:buFontTx/>
              <a:buChar char="-"/>
            </a:pPr>
            <a:r>
              <a:rPr lang="cs-CZ" sz="2400" dirty="0" smtClean="0"/>
              <a:t>Rýhované</a:t>
            </a:r>
          </a:p>
          <a:p>
            <a:pPr>
              <a:buFontTx/>
              <a:buChar char="-"/>
            </a:pPr>
            <a:endParaRPr lang="cs-CZ" sz="2400" dirty="0"/>
          </a:p>
          <a:p>
            <a:pPr>
              <a:buFontTx/>
              <a:buChar char="-"/>
            </a:pPr>
            <a:endParaRPr lang="cs-CZ" sz="2400" dirty="0" smtClean="0"/>
          </a:p>
          <a:p>
            <a:pPr>
              <a:buFontTx/>
              <a:buChar char="-"/>
            </a:pPr>
            <a:r>
              <a:rPr lang="cs-CZ" sz="2400" dirty="0" smtClean="0"/>
              <a:t>Hřeby  </a:t>
            </a:r>
          </a:p>
          <a:p>
            <a:pPr>
              <a:buFontTx/>
              <a:buChar char="-"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Kolíky se nejčastěji používají ke spojení dvou, </a:t>
            </a:r>
            <a:r>
              <a:rPr lang="cs-CZ" sz="2400" dirty="0"/>
              <a:t>p</a:t>
            </a:r>
            <a:r>
              <a:rPr lang="cs-CZ" sz="2400" dirty="0" smtClean="0"/>
              <a:t>opřípadě i více částí, nebo k zajištění přesné vzájemné polohy spojovaných součástí.</a:t>
            </a:r>
            <a:endParaRPr lang="cs-CZ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726086"/>
            <a:ext cx="10096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521" y="1988840"/>
            <a:ext cx="10096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88840"/>
            <a:ext cx="10096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521" y="3418764"/>
            <a:ext cx="10096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18764"/>
            <a:ext cx="10096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0711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 smtClean="0"/>
              <a:t>Typické příklady použití kolíkových spojů: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Spoj nebo upevnění dvou součástí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-příčné spojení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-podélné spojení</a:t>
            </a:r>
            <a:endParaRPr lang="cs-CZ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07500"/>
            <a:ext cx="2440285" cy="185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21088"/>
            <a:ext cx="244028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6834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Přesné vzájemné vymezení polohy 2 součástí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Pojištění strojních součástí proti přetížení</a:t>
            </a:r>
            <a:endParaRPr lang="cs-CZ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272415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545" y="4149080"/>
            <a:ext cx="291465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054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Čepové spoje.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Na první pohled vypadá čepový spoj stejně jak spoj kolíkový. Princip spojení je shodný s kolíkem, ale je zde jeden podstatný </a:t>
            </a:r>
            <a:r>
              <a:rPr lang="cs-CZ" sz="2400" dirty="0" smtClean="0"/>
              <a:t>rozdíl.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>
                <a:solidFill>
                  <a:srgbClr val="FF0000"/>
                </a:solidFill>
              </a:rPr>
              <a:t>Zatímco kolíky slouží pouze ke spojení součástí, čepové spoje umožňují vzájemný pohyb těchto součástí. </a:t>
            </a:r>
            <a:r>
              <a:rPr lang="cs-CZ" sz="2400" dirty="0"/>
              <a:t>Čep je tedy alespoň v jedné součásti uložen s vůlí. Protože uložení čepu je hybné, musí být čepy pojištěny proti axiálnímu pohybu, tedy proti vypadnutí ze součásti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r>
              <a:rPr lang="cs-CZ" sz="2400" dirty="0" smtClean="0"/>
              <a:t>Rozdělení čepů:</a:t>
            </a:r>
          </a:p>
          <a:p>
            <a:pPr marL="457200" indent="-457200">
              <a:buAutoNum type="arabicPeriod"/>
            </a:pPr>
            <a:r>
              <a:rPr lang="cs-CZ" sz="2400" dirty="0" smtClean="0"/>
              <a:t>Čepy s hlavou (bez děr nebo s dírami)</a:t>
            </a:r>
          </a:p>
          <a:p>
            <a:pPr marL="457200" indent="-457200">
              <a:buAutoNum type="arabicPeriod"/>
            </a:pPr>
            <a:endParaRPr lang="cs-CZ" sz="2400" dirty="0"/>
          </a:p>
          <a:p>
            <a:pPr marL="457200" indent="-457200">
              <a:buFont typeface="Arial" pitchFamily="34" charset="0"/>
              <a:buAutoNum type="arabicPeriod"/>
            </a:pPr>
            <a:r>
              <a:rPr lang="cs-CZ" sz="2400" dirty="0" smtClean="0"/>
              <a:t>Čepy bez hlavy (</a:t>
            </a:r>
            <a:r>
              <a:rPr lang="cs-CZ" sz="2400" dirty="0"/>
              <a:t>bez děr nebo s dírami</a:t>
            </a:r>
            <a:r>
              <a:rPr lang="cs-CZ" sz="2400" dirty="0" smtClean="0"/>
              <a:t>)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085461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196752"/>
            <a:ext cx="6287219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7828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166813"/>
            <a:ext cx="638016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05817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367</Words>
  <Application>Microsoft Office PowerPoint</Application>
  <PresentationFormat>Předvádění na obrazovce (4:3)</PresentationFormat>
  <Paragraphs>90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Kolíky a čepy</vt:lpstr>
      <vt:lpstr>Záznamový list výukového materiálu </vt:lpstr>
      <vt:lpstr>Kolíkové spoje.</vt:lpstr>
      <vt:lpstr>Prezentace aplikace PowerPoint</vt:lpstr>
      <vt:lpstr>Prezentace aplikace PowerPoint</vt:lpstr>
      <vt:lpstr>Prezentace aplikace PowerPoint</vt:lpstr>
      <vt:lpstr>Čepové spoje.</vt:lpstr>
      <vt:lpstr>Prezentace aplikace PowerPoint</vt:lpstr>
      <vt:lpstr>Prezentace aplikace PowerPoint</vt:lpstr>
      <vt:lpstr>Čep bez hlavy (bez děr)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Kolíkové a čepové spoje</dc:title>
  <dc:creator>Kralova</dc:creator>
  <cp:lastModifiedBy>Kralova</cp:lastModifiedBy>
  <cp:revision>16</cp:revision>
  <dcterms:created xsi:type="dcterms:W3CDTF">2012-07-16T15:02:43Z</dcterms:created>
  <dcterms:modified xsi:type="dcterms:W3CDTF">2013-02-14T13:29:27Z</dcterms:modified>
</cp:coreProperties>
</file>