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9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6BE8E-D6C3-4CB6-9073-370E7613F836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ABF96-B618-4D4C-8D1F-9F1AE95E8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025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414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3179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6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298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61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8312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9659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4257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040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ABF96-B618-4D4C-8D1F-9F1AE95E833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886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PuDq39449VmSHWesyzhwTo1osxy2-azx5Y8INT-8jU01/M0006_spojovaci_soucasti/distancni_text/menu/index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685800" y="3356992"/>
            <a:ext cx="7772400" cy="1323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dirty="0" smtClean="0"/>
              <a:t>Spojení hřídele s nábojem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VY_32_INOVACE_11_Hridel_naboj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795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66" y="1463675"/>
            <a:ext cx="7383642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cs-CZ" sz="2400" dirty="0" smtClean="0"/>
              <a:t>Perový spoj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326245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Klínový spoj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1196752"/>
            <a:ext cx="7551737" cy="484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803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0205.cepac.cz/Screens/ContentProvider.aspx/PuDq39449VmSHWesyzhwTo1osxy2-azx5Y8INT-8jU01/M0006_spojovaci_soucasti/distancni_text/menu/index.htm</a:t>
            </a:r>
            <a:endParaRPr lang="cs-CZ" sz="2800" dirty="0"/>
          </a:p>
          <a:p>
            <a:r>
              <a:rPr lang="cs-CZ" sz="2800" dirty="0"/>
              <a:t>Strojnictví I – J. Doleček, Z. Holoubek</a:t>
            </a:r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7582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2" name="Group 5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7946092"/>
              </p:ext>
            </p:extLst>
          </p:nvPr>
        </p:nvGraphicFramePr>
        <p:xfrm>
          <a:off x="352425" y="1463675"/>
          <a:ext cx="7680325" cy="4843467"/>
        </p:xfrm>
        <a:graphic>
          <a:graphicData uri="http://schemas.openxmlformats.org/drawingml/2006/table">
            <a:tbl>
              <a:tblPr/>
              <a:tblGrid>
                <a:gridCol w="2764561"/>
                <a:gridCol w="4915764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ICT (III/2) 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prostřednictvím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Spojení hřídele s nábojem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VY_32_INOVACE_11_Hridel_naboj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19. 11.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spojení hřídele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 nábojem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003" marR="6400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</p:spTree>
    <p:extLst>
      <p:ext uri="{BB962C8B-B14F-4D97-AF65-F5344CB8AC3E}">
        <p14:creationId xmlns:p14="http://schemas.microsoft.com/office/powerpoint/2010/main" val="170070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400" dirty="0" smtClean="0"/>
              <a:t>Spoje hřídele s nábojem jsou rozebíratelné spoje a dělíme je na:</a:t>
            </a:r>
          </a:p>
          <a:p>
            <a:pPr marL="0" indent="0">
              <a:buNone/>
            </a:pPr>
            <a:r>
              <a:rPr lang="cs-CZ" sz="2400" dirty="0" smtClean="0"/>
              <a:t>1)   Spoje se silovým stykem</a:t>
            </a:r>
          </a:p>
          <a:p>
            <a:pPr marL="0" indent="0">
              <a:buNone/>
            </a:pPr>
            <a:r>
              <a:rPr lang="cs-CZ" sz="2400" dirty="0" smtClean="0"/>
              <a:t>2)   Spoje s tvarovým stykem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Spoje se silovým stykem:</a:t>
            </a:r>
          </a:p>
          <a:p>
            <a:pPr marL="457200" indent="-457200">
              <a:buAutoNum type="alphaLcParenR"/>
            </a:pPr>
            <a:r>
              <a:rPr lang="cs-CZ" sz="2400" dirty="0" smtClean="0"/>
              <a:t>Svěrné spoje</a:t>
            </a:r>
          </a:p>
          <a:p>
            <a:pPr marL="457200" indent="-457200">
              <a:buAutoNum type="alphaLcParenR"/>
            </a:pPr>
            <a:r>
              <a:rPr lang="cs-CZ" sz="2400" dirty="0" smtClean="0"/>
              <a:t>Tlakové spoje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Spoje s tvarovým stykem:</a:t>
            </a:r>
          </a:p>
          <a:p>
            <a:pPr marL="457200" indent="-457200">
              <a:buAutoNum type="alphaLcParenR"/>
            </a:pPr>
            <a:r>
              <a:rPr lang="cs-CZ" sz="2400" dirty="0" smtClean="0"/>
              <a:t>Perové spoje</a:t>
            </a:r>
          </a:p>
          <a:p>
            <a:pPr marL="457200" indent="-457200">
              <a:buAutoNum type="alphaLcParenR"/>
            </a:pPr>
            <a:r>
              <a:rPr lang="cs-CZ" sz="2400" dirty="0" smtClean="0"/>
              <a:t>Klínové spoje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97780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Rozdělení:</a:t>
            </a:r>
          </a:p>
          <a:p>
            <a:pPr marL="457200" indent="-457200">
              <a:buAutoNum type="arabicParenR"/>
            </a:pPr>
            <a:r>
              <a:rPr lang="cs-CZ" sz="2400" dirty="0" smtClean="0"/>
              <a:t>Svěrný spoj s děleným nábojem – náboj je rozdělený na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poloviny a je dotlačován na hřídel pomocí šroubů.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Utahováním šroubů vznikají osové síly F0, které způsobují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tlak mezi hřídelí a nábojem.</a:t>
            </a:r>
            <a:endParaRPr lang="cs-CZ" sz="2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Svěrné spoje.</a:t>
            </a:r>
            <a:endParaRPr lang="cs-CZ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252028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206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772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2)  Svěrný spoj s rozříznutým nábojem – pracuje na stejném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principu, pouze utahovací síla může být menší než u děleného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náboje. Nevýhodou tohoto spojení je nerovnoměrné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přitlačování hřídele k náboji.</a:t>
            </a:r>
            <a:endParaRPr lang="cs-CZ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2" y="2996952"/>
            <a:ext cx="4600575" cy="383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554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457200" indent="-457200">
              <a:buAutoNum type="arabicParenR" startAt="3"/>
            </a:pPr>
            <a:r>
              <a:rPr lang="cs-CZ" sz="2400" dirty="0" smtClean="0"/>
              <a:t>Svěrný spoj s kuželem – velmi pevné spojení.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                                              Fa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514475"/>
            <a:ext cx="504825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Přímá spojnice se šipkou 4"/>
          <p:cNvCxnSpPr/>
          <p:nvPr/>
        </p:nvCxnSpPr>
        <p:spPr>
          <a:xfrm>
            <a:off x="7236296" y="342900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77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Tlakové spoje můžou vzniknout třemi způsoby.</a:t>
            </a:r>
          </a:p>
          <a:p>
            <a:pPr marL="0" indent="0">
              <a:buNone/>
            </a:pPr>
            <a:r>
              <a:rPr lang="cs-CZ" sz="2400" dirty="0" smtClean="0"/>
              <a:t>První způsob je nalisováním – hřídel se násilím vtlačí do náboje. </a:t>
            </a:r>
          </a:p>
          <a:p>
            <a:pPr marL="0" indent="0">
              <a:buNone/>
            </a:pPr>
            <a:r>
              <a:rPr lang="cs-CZ" sz="2400" dirty="0" smtClean="0"/>
              <a:t>Druhý způsob je smrštěním – náboj se nahřeje, tím zvětší svůj rozměr, až do něj můžeme vložit hřídel. Po ochlazení dojde ke smrštění náboje a jeho přitlačení ke hřídeli. </a:t>
            </a:r>
          </a:p>
          <a:p>
            <a:pPr marL="0" indent="0">
              <a:buNone/>
            </a:pPr>
            <a:r>
              <a:rPr lang="cs-CZ" sz="2400" dirty="0" smtClean="0"/>
              <a:t>Třetí způsob je roztažením – hřídel se zmrazí, zmenší svůj rozměr, až lze volně vložit do otvoru v náboji. Po vyrovnání teplot dojde ke zvětšení rozměru hřídele a tím k přitlačení k náboji.</a:t>
            </a:r>
            <a:endParaRPr lang="cs-CZ" sz="2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Tlakové spoje.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43297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80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837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Nejčastějším způsobem spojení hřídele s nábojem je použití pera. Je to hranolovitá součást, jejíž konce jsou zaobleny. Pero je vsazeno z ½ své výšky v drážce na hřídeli a druhá ½ výšky pera je v drážce v náboji. Na šířku je pero uloženo v drážce přesně, na výšku a délku je uloženo s vůlí. Pera i rozměry drážek jsou normalizovány. </a:t>
            </a:r>
          </a:p>
          <a:p>
            <a:pPr marL="0" indent="0">
              <a:buNone/>
            </a:pPr>
            <a:r>
              <a:rPr lang="cs-CZ" sz="2400" dirty="0" smtClean="0"/>
              <a:t>Obdobným spojením jako perové je klínové spojení. Výškově však klín není v drážce uložen s vůlí, ale jeho dolní a horní plocha mají vůči sobě malý úkos. Díky tomuto úkosu je spojení samosvorné.</a:t>
            </a:r>
            <a:endParaRPr lang="cs-CZ" sz="2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Perové a klínové spoje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012452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226</TotalTime>
  <Words>491</Words>
  <Application>Microsoft Office PowerPoint</Application>
  <PresentationFormat>Předvádění na obrazovce (4:3)</PresentationFormat>
  <Paragraphs>82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Mylar</vt:lpstr>
      <vt:lpstr>Spojení hřídele s nábojem</vt:lpstr>
      <vt:lpstr>Záznamový list výukového materiálu </vt:lpstr>
      <vt:lpstr>Prezentace aplikace PowerPoint</vt:lpstr>
      <vt:lpstr>Svěrné spoje.</vt:lpstr>
      <vt:lpstr>Prezentace aplikace PowerPoint</vt:lpstr>
      <vt:lpstr>Prezentace aplikace PowerPoint</vt:lpstr>
      <vt:lpstr>Tlakové spoje.</vt:lpstr>
      <vt:lpstr>Prezentace aplikace PowerPoint</vt:lpstr>
      <vt:lpstr>Perové a klínové spoje</vt:lpstr>
      <vt:lpstr>Perový spoj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Spoje hřídele s nábojem</dc:title>
  <dc:creator>Kralova</dc:creator>
  <cp:lastModifiedBy>Kralova</cp:lastModifiedBy>
  <cp:revision>21</cp:revision>
  <dcterms:created xsi:type="dcterms:W3CDTF">2012-07-29T17:47:35Z</dcterms:created>
  <dcterms:modified xsi:type="dcterms:W3CDTF">2013-02-14T13:38:28Z</dcterms:modified>
</cp:coreProperties>
</file>