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B56B0-B9CA-4BD9-8A98-E70D22D76023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5EB01-DBE0-4218-B2AD-934A6FF339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298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8045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60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099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823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03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9944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5EB01-DBE0-4218-B2AD-934A6FF3391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209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DNNBRMXVkSI16Ky8ph7atyc3fRPq6qARP4eUQ65IL681/M0006_spojovaci_soucasti/distancni_text/menu/index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Nýtové spoje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VY_32_INOVACE_12_Nytove_spoje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96986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79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231860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Nýtové spoje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VY_32_INOVACE_12_Nytove_spoje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14. 1.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nerozebíratelných nýtových spojů.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685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Nerozebíratelné spoje.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Mezi nerozebíratelné spoje patří:</a:t>
            </a:r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AutoNum type="arabicPeriod"/>
            </a:pPr>
            <a:r>
              <a:rPr lang="cs-CZ" sz="2400" dirty="0" smtClean="0"/>
              <a:t>Nýtové spoje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Svarové spoje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Pájené spoje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Lepené spoje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260135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ýbuch 2 4"/>
          <p:cNvSpPr/>
          <p:nvPr/>
        </p:nvSpPr>
        <p:spPr>
          <a:xfrm>
            <a:off x="1835696" y="692696"/>
            <a:ext cx="5112568" cy="2304256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>
                <a:solidFill>
                  <a:schemeClr val="tx1"/>
                </a:solidFill>
              </a:rPr>
              <a:t>Nýtové spoje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7" name="Výbuch 1 6"/>
          <p:cNvSpPr/>
          <p:nvPr/>
        </p:nvSpPr>
        <p:spPr>
          <a:xfrm>
            <a:off x="539552" y="3356992"/>
            <a:ext cx="3168352" cy="1778496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>
                <a:solidFill>
                  <a:schemeClr val="tx1"/>
                </a:solidFill>
              </a:rPr>
              <a:t>Přímé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nýtování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9" name="Výbuch 1 8"/>
          <p:cNvSpPr/>
          <p:nvPr/>
        </p:nvSpPr>
        <p:spPr>
          <a:xfrm>
            <a:off x="4644008" y="3140968"/>
            <a:ext cx="3888432" cy="2019672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>
                <a:solidFill>
                  <a:schemeClr val="tx1"/>
                </a:solidFill>
              </a:rPr>
              <a:t>Nepřímé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nýtování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4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Přímé nýtování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Přímé </a:t>
            </a:r>
            <a:r>
              <a:rPr lang="cs-CZ" sz="2400" dirty="0"/>
              <a:t>nýtování je způsob nýtování, kdy je jako nýt použita část materiálu jednoho ze spojovaných dílů. Tento způsob nýtování se provádí nejčastěji za studena, což vyžaduje použití dobře tvárného materiálu.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U přímého nýtování je na jedné součásti vytvořen "výčnělek", který svými příčnými rozměry odpovídá otvoru v součásti druhé. Po vložení obou součástí do sebe se přečnívající část rozklepe a tím dojde ke spojení.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52243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Přímé nýtování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868865" cy="43688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040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49458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852936"/>
            <a:ext cx="749458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Přímá spojnice 7"/>
          <p:cNvCxnSpPr/>
          <p:nvPr/>
        </p:nvCxnSpPr>
        <p:spPr>
          <a:xfrm>
            <a:off x="611560" y="2852936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2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Nepřímé nýtování</a:t>
            </a:r>
          </a:p>
          <a:p>
            <a:pPr marL="0" indent="0">
              <a:buNone/>
            </a:pPr>
            <a:r>
              <a:rPr lang="cs-CZ" sz="2400" dirty="0" smtClean="0"/>
              <a:t>Nepřímé </a:t>
            </a:r>
            <a:r>
              <a:rPr lang="cs-CZ" sz="2400" dirty="0"/>
              <a:t>nýtování je pomocí nýtů. </a:t>
            </a:r>
            <a:r>
              <a:rPr lang="cs-CZ" sz="2400" dirty="0" smtClean="0"/>
              <a:t>Ve </a:t>
            </a:r>
            <a:r>
              <a:rPr lang="cs-CZ" sz="2400" dirty="0"/>
              <a:t>spojovaných součástech jsou vyrobeny otvory, do kterých se vloží nýt z měkkého materiálu a tento nýt se rozklepe. Aby byl spoj dostatečně pevný, používá se ke spojení současně několik </a:t>
            </a:r>
            <a:r>
              <a:rPr lang="cs-CZ" sz="2400" dirty="0" smtClean="0"/>
              <a:t>nýtů.</a:t>
            </a:r>
          </a:p>
          <a:p>
            <a:pPr marL="0" indent="0">
              <a:buNone/>
            </a:pPr>
            <a:r>
              <a:rPr lang="cs-CZ" sz="2400" dirty="0" smtClean="0"/>
              <a:t>Nejběžnější typy nýtů:</a:t>
            </a:r>
          </a:p>
          <a:p>
            <a:pPr>
              <a:buFontTx/>
              <a:buChar char="-"/>
            </a:pPr>
            <a:r>
              <a:rPr lang="cs-CZ" sz="2400" dirty="0"/>
              <a:t>k</a:t>
            </a:r>
            <a:r>
              <a:rPr lang="cs-CZ" sz="2400" dirty="0" smtClean="0"/>
              <a:t>onstrukční nýt</a:t>
            </a:r>
          </a:p>
          <a:p>
            <a:pPr>
              <a:buFontTx/>
              <a:buChar char="-"/>
            </a:pPr>
            <a:r>
              <a:rPr lang="cs-CZ" sz="2400" dirty="0"/>
              <a:t>z</a:t>
            </a:r>
            <a:r>
              <a:rPr lang="cs-CZ" sz="2400" dirty="0" smtClean="0"/>
              <a:t>ápustný nýt</a:t>
            </a:r>
          </a:p>
          <a:p>
            <a:pPr>
              <a:buFontTx/>
              <a:buChar char="-"/>
            </a:pPr>
            <a:r>
              <a:rPr lang="cs-CZ" sz="2400" dirty="0"/>
              <a:t>k</a:t>
            </a:r>
            <a:r>
              <a:rPr lang="cs-CZ" sz="2400" dirty="0" smtClean="0"/>
              <a:t>otlový nýt</a:t>
            </a:r>
          </a:p>
          <a:p>
            <a:pPr>
              <a:buFontTx/>
              <a:buChar char="-"/>
            </a:pPr>
            <a:r>
              <a:rPr lang="cs-CZ" sz="2400" dirty="0"/>
              <a:t>p</a:t>
            </a:r>
            <a:r>
              <a:rPr lang="cs-CZ" sz="2400" dirty="0" smtClean="0"/>
              <a:t>řesný nýt</a:t>
            </a:r>
          </a:p>
          <a:p>
            <a:pPr>
              <a:buFontTx/>
              <a:buChar char="-"/>
            </a:pPr>
            <a:r>
              <a:rPr lang="cs-CZ" sz="2400" dirty="0"/>
              <a:t>d</a:t>
            </a:r>
            <a:r>
              <a:rPr lang="cs-CZ" sz="2400" dirty="0" smtClean="0"/>
              <a:t>voudílný nýt</a:t>
            </a:r>
          </a:p>
          <a:p>
            <a:pPr>
              <a:buFontTx/>
              <a:buChar char="-"/>
            </a:pPr>
            <a:r>
              <a:rPr lang="cs-CZ" sz="2400" dirty="0"/>
              <a:t>n</a:t>
            </a:r>
            <a:r>
              <a:rPr lang="cs-CZ" sz="2400" dirty="0" smtClean="0"/>
              <a:t>ýt s trnem</a:t>
            </a:r>
          </a:p>
          <a:p>
            <a:pPr>
              <a:buFontTx/>
              <a:buChar char="-"/>
            </a:pPr>
            <a:r>
              <a:rPr lang="cs-CZ" sz="2400" dirty="0"/>
              <a:t>v</a:t>
            </a:r>
            <a:r>
              <a:rPr lang="cs-CZ" sz="2400" dirty="0" smtClean="0"/>
              <a:t>ýbušný nýt</a:t>
            </a:r>
          </a:p>
          <a:p>
            <a:pPr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0095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0205.cepac.cz/Screens/ContentProvider.aspx/DNNBRMXVkSI16Ky8ph7atyc3fRPq6qARP4eUQ65IL681/M0006_spojovaci_soucasti/distancni_text/menu/index.htm</a:t>
            </a:r>
            <a:endParaRPr lang="cs-CZ" dirty="0" smtClean="0"/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5686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297</Words>
  <Application>Microsoft Office PowerPoint</Application>
  <PresentationFormat>Předvádění na obrazovce (4:3)</PresentationFormat>
  <Paragraphs>66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Nýtové spoje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Nýtové spoje</dc:title>
  <dc:creator>Kralova</dc:creator>
  <cp:lastModifiedBy>Kralova</cp:lastModifiedBy>
  <cp:revision>11</cp:revision>
  <dcterms:created xsi:type="dcterms:W3CDTF">2012-08-12T14:18:48Z</dcterms:created>
  <dcterms:modified xsi:type="dcterms:W3CDTF">2013-02-14T13:40:05Z</dcterms:modified>
</cp:coreProperties>
</file>