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7" r:id="rId2"/>
    <p:sldId id="268" r:id="rId3"/>
    <p:sldId id="257" r:id="rId4"/>
    <p:sldId id="266" r:id="rId5"/>
    <p:sldId id="265" r:id="rId6"/>
    <p:sldId id="269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2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AB340-AD1F-400A-9ED8-341069890C6B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05CB6-430D-4824-B9B4-8F6E27D26E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0794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6127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6127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3042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538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685800" y="4437112"/>
            <a:ext cx="7772400" cy="1142245"/>
          </a:xfrm>
        </p:spPr>
        <p:txBody>
          <a:bodyPr/>
          <a:lstStyle/>
          <a:p>
            <a:pPr eaLnBrk="1" hangingPunct="1"/>
            <a:r>
              <a:rPr lang="cs-CZ" dirty="0" smtClean="0"/>
              <a:t>Lepení - test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181508" y="3954315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VY_32_INOVACE_18_Test_Lepeni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060848"/>
            <a:ext cx="1512168" cy="1786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805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438295"/>
              </p:ext>
            </p:extLst>
          </p:nvPr>
        </p:nvGraphicFramePr>
        <p:xfrm>
          <a:off x="457200" y="1609725"/>
          <a:ext cx="7239000" cy="4843467"/>
        </p:xfrm>
        <a:graphic>
          <a:graphicData uri="http://schemas.openxmlformats.org/drawingml/2006/table">
            <a:tbl>
              <a:tblPr/>
              <a:tblGrid>
                <a:gridCol w="2605705"/>
                <a:gridCol w="463329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SŠTZ Mohelnice, 1. máje 2, 789 85 Mohelnice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Lepení - test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VY_32_INOVACE_18_Test_Lepeni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17. 9.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nerozebíratelných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lepených spojů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2244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433467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dirty="0" smtClean="0"/>
              <a:t>Čemu říká lepení:</a:t>
            </a:r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a)</a:t>
            </a:r>
            <a:r>
              <a:rPr lang="cs-CZ" sz="2400" dirty="0" smtClean="0"/>
              <a:t> přilnavost materiálu a lepidla</a:t>
            </a:r>
          </a:p>
          <a:p>
            <a:pPr marL="0" indent="0">
              <a:buNone/>
            </a:pPr>
            <a:r>
              <a:rPr lang="cs-CZ" sz="2400" b="1" dirty="0" smtClean="0"/>
              <a:t>	b)</a:t>
            </a:r>
            <a:r>
              <a:rPr lang="cs-CZ" sz="2400" dirty="0" smtClean="0"/>
              <a:t> </a:t>
            </a:r>
            <a:r>
              <a:rPr lang="cs-CZ" sz="2400" dirty="0"/>
              <a:t>je způsob spojování </a:t>
            </a:r>
            <a:r>
              <a:rPr lang="cs-CZ" sz="2400" dirty="0" smtClean="0"/>
              <a:t>součástí za tepla</a:t>
            </a:r>
          </a:p>
          <a:p>
            <a:pPr marL="0" indent="0">
              <a:buNone/>
            </a:pPr>
            <a:r>
              <a:rPr lang="cs-CZ" sz="2400" b="1" dirty="0" smtClean="0"/>
              <a:t>	c)</a:t>
            </a:r>
            <a:r>
              <a:rPr lang="cs-CZ" sz="2400" dirty="0" smtClean="0"/>
              <a:t> přilnavost dvou </a:t>
            </a:r>
            <a:r>
              <a:rPr lang="cs-CZ" sz="2400" dirty="0"/>
              <a:t>l</a:t>
            </a:r>
            <a:r>
              <a:rPr lang="cs-CZ" sz="2400" dirty="0" smtClean="0"/>
              <a:t>epidel</a:t>
            </a: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457200" indent="-457200">
              <a:buFont typeface="+mj-lt"/>
              <a:buAutoNum type="arabicPeriod"/>
            </a:pPr>
            <a:endParaRPr lang="cs-CZ" sz="2400" dirty="0" smtClean="0"/>
          </a:p>
          <a:p>
            <a:pPr marL="457200" indent="-457200">
              <a:buFont typeface="+mj-lt"/>
              <a:buAutoNum type="arabicPeriod"/>
            </a:pP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2</a:t>
            </a:r>
            <a:r>
              <a:rPr lang="cs-CZ" sz="2400" b="1" dirty="0" smtClean="0"/>
              <a:t>.          Pokus se vyjmenovat výhody a nevýhody lepení, oproti jiným druhům spojení:</a:t>
            </a: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…………………………………………………………………………………………………………………………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r>
              <a:rPr lang="cs-CZ" sz="2400" b="1" dirty="0" smtClean="0"/>
              <a:t>	+</a:t>
            </a:r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…………………………………………………………………………………………………………………………	-</a:t>
            </a:r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…………………………………………………………………………………………………………………………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endParaRPr lang="cs-CZ" sz="2400" b="1" dirty="0"/>
          </a:p>
          <a:p>
            <a:pPr marL="0" indent="0">
              <a:buNone/>
            </a:pPr>
            <a:endParaRPr lang="cs-CZ" sz="2400" b="1" dirty="0" smtClean="0"/>
          </a:p>
          <a:p>
            <a:pPr marL="0" indent="0">
              <a:buNone/>
            </a:pPr>
            <a:r>
              <a:rPr lang="cs-CZ" sz="2400" b="1" dirty="0"/>
              <a:t>3</a:t>
            </a:r>
            <a:r>
              <a:rPr lang="cs-CZ" sz="2400" b="1" dirty="0" smtClean="0"/>
              <a:t>.          Doplň chybějící text:</a:t>
            </a:r>
            <a:endParaRPr lang="cs-CZ" sz="2400" b="1" dirty="0"/>
          </a:p>
          <a:p>
            <a:pPr marL="0" indent="0">
              <a:buNone/>
            </a:pPr>
            <a:r>
              <a:rPr lang="cs-CZ" sz="2400" dirty="0"/>
              <a:t>	Pro dostatečnou </a:t>
            </a:r>
            <a:r>
              <a:rPr lang="cs-CZ" sz="2400" dirty="0" smtClean="0"/>
              <a:t>……………… </a:t>
            </a:r>
            <a:r>
              <a:rPr lang="cs-CZ" sz="2400" dirty="0"/>
              <a:t>spoje je potřebná dostatečná velká </a:t>
            </a:r>
            <a:r>
              <a:rPr lang="cs-CZ" sz="2400" dirty="0" smtClean="0"/>
              <a:t>…………………….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spojovaných </a:t>
            </a:r>
            <a:r>
              <a:rPr lang="cs-CZ" sz="2400" dirty="0"/>
              <a:t>materiálů. 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9196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4334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2400" b="1" dirty="0"/>
              <a:t>4</a:t>
            </a:r>
            <a:r>
              <a:rPr lang="cs-CZ" sz="2400" b="1" dirty="0" smtClean="0"/>
              <a:t>.          Jaké základní druhy lepidel používáme:</a:t>
            </a:r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a)</a:t>
            </a:r>
            <a:r>
              <a:rPr lang="cs-CZ" sz="2400" dirty="0" smtClean="0"/>
              <a:t> jednosložková</a:t>
            </a:r>
          </a:p>
          <a:p>
            <a:pPr marL="0" indent="0">
              <a:buNone/>
            </a:pPr>
            <a:r>
              <a:rPr lang="cs-CZ" sz="2400" b="1" dirty="0" smtClean="0"/>
              <a:t>	b)</a:t>
            </a:r>
            <a:r>
              <a:rPr lang="cs-CZ" sz="2400" dirty="0" smtClean="0"/>
              <a:t> dvousložková</a:t>
            </a:r>
          </a:p>
          <a:p>
            <a:pPr marL="0" indent="0">
              <a:buNone/>
            </a:pPr>
            <a:r>
              <a:rPr lang="cs-CZ" sz="2400" b="1" dirty="0" smtClean="0"/>
              <a:t>	c)</a:t>
            </a:r>
            <a:r>
              <a:rPr lang="cs-CZ" sz="2400" dirty="0" smtClean="0"/>
              <a:t> jednosložková a dvousložková</a:t>
            </a:r>
            <a:endParaRPr lang="cs-CZ" sz="2400" dirty="0"/>
          </a:p>
          <a:p>
            <a:pPr marL="457200" indent="-457200">
              <a:buFont typeface="+mj-lt"/>
              <a:buAutoNum type="arabicPeriod"/>
            </a:pPr>
            <a:endParaRPr lang="cs-CZ" sz="2400" dirty="0" smtClean="0"/>
          </a:p>
          <a:p>
            <a:pPr marL="457200" indent="-457200">
              <a:buAutoNum type="arabicPeriod" startAt="5"/>
            </a:pPr>
            <a:r>
              <a:rPr lang="cs-CZ" sz="2400" b="1" dirty="0" smtClean="0"/>
              <a:t>     Mohu lepidlem spojovat různé druhy materiálů:</a:t>
            </a: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	a)</a:t>
            </a:r>
            <a:r>
              <a:rPr lang="cs-CZ" sz="2400" dirty="0"/>
              <a:t> </a:t>
            </a:r>
            <a:r>
              <a:rPr lang="cs-CZ" sz="2400" dirty="0" smtClean="0"/>
              <a:t>ano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b)</a:t>
            </a:r>
            <a:r>
              <a:rPr lang="cs-CZ" sz="2400" dirty="0"/>
              <a:t> </a:t>
            </a:r>
            <a:r>
              <a:rPr lang="cs-CZ" sz="2400" dirty="0" smtClean="0"/>
              <a:t>ne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c)</a:t>
            </a:r>
            <a:r>
              <a:rPr lang="cs-CZ" sz="2400" dirty="0"/>
              <a:t> </a:t>
            </a:r>
            <a:r>
              <a:rPr lang="cs-CZ" sz="2400" dirty="0" smtClean="0"/>
              <a:t>v žádném případě 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b="1" dirty="0"/>
              <a:t>6</a:t>
            </a:r>
            <a:r>
              <a:rPr lang="cs-CZ" sz="2400" b="1" dirty="0" smtClean="0"/>
              <a:t>.          Pokus se vyjmenovat alespoň 4 druhy lepení:</a:t>
            </a: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……………………………………………………………………………………</a:t>
            </a:r>
          </a:p>
          <a:p>
            <a:pPr marL="0" indent="0">
              <a:buNone/>
            </a:pPr>
            <a:r>
              <a:rPr lang="cs-CZ" sz="2400" b="1" dirty="0"/>
              <a:t> </a:t>
            </a:r>
            <a:r>
              <a:rPr lang="cs-CZ" sz="2400" b="1" dirty="0" smtClean="0"/>
              <a:t>      </a:t>
            </a:r>
          </a:p>
          <a:p>
            <a:pPr marL="0" indent="0">
              <a:buNone/>
            </a:pPr>
            <a:r>
              <a:rPr lang="cs-CZ" sz="2400" b="1" dirty="0"/>
              <a:t> </a:t>
            </a:r>
            <a:r>
              <a:rPr lang="cs-CZ" sz="2400" b="1" dirty="0" smtClean="0"/>
              <a:t>             ……………………………………………………………………………………</a:t>
            </a:r>
          </a:p>
          <a:p>
            <a:pPr marL="0" indent="0">
              <a:buNone/>
            </a:pPr>
            <a:endParaRPr lang="cs-CZ" sz="2400" b="1" dirty="0"/>
          </a:p>
          <a:p>
            <a:pPr marL="0" indent="0">
              <a:buNone/>
            </a:pPr>
            <a:r>
              <a:rPr lang="cs-CZ" sz="2400" b="1" dirty="0" smtClean="0"/>
              <a:t>              …………………………………………………………………………………..</a:t>
            </a: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457200" indent="-457200">
              <a:buFont typeface="+mj-lt"/>
              <a:buAutoNum type="arabicPeriod"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09085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solidFill>
                  <a:srgbClr val="008000"/>
                </a:solidFill>
              </a:rPr>
              <a:t>1.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2. otevřená odpověď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3. pevnost, plocha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4. c)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5.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6.  spojkou trubky, drážkový spoj pro plechy, zkosený spoj, podložený spoj, lemový spoj </a:t>
            </a:r>
          </a:p>
          <a:p>
            <a:endParaRPr lang="cs-CZ" b="1" dirty="0" smtClean="0">
              <a:solidFill>
                <a:srgbClr val="008000"/>
              </a:solidFill>
            </a:endParaRPr>
          </a:p>
          <a:p>
            <a:endParaRPr lang="cs-CZ" b="1" dirty="0" smtClean="0">
              <a:solidFill>
                <a:srgbClr val="008000"/>
              </a:solidFill>
            </a:endParaRP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22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562876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191</Words>
  <Application>Microsoft Office PowerPoint</Application>
  <PresentationFormat>Předvádění na obrazovce (4:3)</PresentationFormat>
  <Paragraphs>82</Paragraphs>
  <Slides>6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Lepení - test</vt:lpstr>
      <vt:lpstr>Záznamový list výukového materiálu </vt:lpstr>
      <vt:lpstr>Prezentace aplikace PowerPoint</vt:lpstr>
      <vt:lpstr>Prezentace aplikace PowerPoint</vt:lpstr>
      <vt:lpstr>Řešení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Kralova</dc:creator>
  <cp:lastModifiedBy>Kralova</cp:lastModifiedBy>
  <cp:revision>28</cp:revision>
  <dcterms:created xsi:type="dcterms:W3CDTF">2012-08-17T17:25:58Z</dcterms:created>
  <dcterms:modified xsi:type="dcterms:W3CDTF">2013-02-14T13:56:50Z</dcterms:modified>
</cp:coreProperties>
</file>