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1"/>
  </p:notesMasterIdLst>
  <p:sldIdLst>
    <p:sldId id="263" r:id="rId2"/>
    <p:sldId id="264" r:id="rId3"/>
    <p:sldId id="265" r:id="rId4"/>
    <p:sldId id="257" r:id="rId5"/>
    <p:sldId id="258" r:id="rId6"/>
    <p:sldId id="259" r:id="rId7"/>
    <p:sldId id="261" r:id="rId8"/>
    <p:sldId id="262" r:id="rId9"/>
    <p:sldId id="260" r:id="rId10"/>
  </p:sldIdLst>
  <p:sldSz cx="9144000" cy="6858000" type="screen4x3"/>
  <p:notesSz cx="6858000" cy="9144000"/>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0" d="100"/>
          <a:sy n="70" d="100"/>
        </p:scale>
        <p:origin x="-1164" y="-10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947ACBC-A40E-41AD-90D3-51964757048A}" type="datetimeFigureOut">
              <a:rPr lang="cs-CZ" smtClean="0"/>
              <a:t>1.7.2013</a:t>
            </a:fld>
            <a:endParaRPr lang="cs-CZ"/>
          </a:p>
        </p:txBody>
      </p:sp>
      <p:sp>
        <p:nvSpPr>
          <p:cNvPr id="4" name="Zástupný symbol pro obrázek snímku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cs-CZ" smtClean="0"/>
              <a:t>Klepnutím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0D5008C-1CDB-48C9-B0CB-BE98E91895E1}" type="slidenum">
              <a:rPr lang="cs-CZ" smtClean="0"/>
              <a:t>‹#›</a:t>
            </a:fld>
            <a:endParaRPr lang="cs-CZ"/>
          </a:p>
        </p:txBody>
      </p:sp>
    </p:spTree>
    <p:extLst>
      <p:ext uri="{BB962C8B-B14F-4D97-AF65-F5344CB8AC3E}">
        <p14:creationId xmlns:p14="http://schemas.microsoft.com/office/powerpoint/2010/main" val="616029336"/>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Zástupný symbol pro obrázek snímku 1"/>
          <p:cNvSpPr>
            <a:spLocks noGrp="1" noRot="1" noChangeAspect="1" noTextEdit="1"/>
          </p:cNvSpPr>
          <p:nvPr>
            <p:ph type="sldImg"/>
          </p:nvPr>
        </p:nvSpPr>
        <p:spPr>
          <a:ln/>
        </p:spPr>
      </p:sp>
      <p:sp>
        <p:nvSpPr>
          <p:cNvPr id="23555" name="Zástupný symbol pro poznámky 2"/>
          <p:cNvSpPr>
            <a:spLocks noGrp="1"/>
          </p:cNvSpPr>
          <p:nvPr>
            <p:ph type="body" idx="1"/>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spcBef>
                <a:spcPct val="0"/>
              </a:spcBef>
            </a:pPr>
            <a:endParaRPr lang="cs-CZ" smtClean="0"/>
          </a:p>
        </p:txBody>
      </p:sp>
      <p:sp>
        <p:nvSpPr>
          <p:cNvPr id="23556" name="Zástupný symbol pro číslo snímku 3"/>
          <p:cNvSpPr>
            <a:spLocks noGrp="1"/>
          </p:cNvSpPr>
          <p:nvPr>
            <p:ph type="sldNum" sz="quarter" idx="5"/>
          </p:nvPr>
        </p:nvSpPr>
        <p:spPr>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FC151CD6-54D9-4021-B9BA-FB8744F60F92}" type="slidenum">
              <a:rPr lang="cs-CZ" smtClean="0"/>
              <a:pPr eaLnBrk="1" hangingPunct="1"/>
              <a:t>1</a:t>
            </a:fld>
            <a:endParaRPr lang="cs-CZ" smtClean="0"/>
          </a:p>
        </p:txBody>
      </p:sp>
    </p:spTree>
    <p:extLst>
      <p:ext uri="{BB962C8B-B14F-4D97-AF65-F5344CB8AC3E}">
        <p14:creationId xmlns:p14="http://schemas.microsoft.com/office/powerpoint/2010/main" val="239834711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Zástupný symbol pro obrázek snímku 1"/>
          <p:cNvSpPr>
            <a:spLocks noGrp="1" noRot="1" noChangeAspect="1" noTextEdit="1"/>
          </p:cNvSpPr>
          <p:nvPr>
            <p:ph type="sldImg"/>
          </p:nvPr>
        </p:nvSpPr>
        <p:spPr>
          <a:ln/>
        </p:spPr>
      </p:sp>
      <p:sp>
        <p:nvSpPr>
          <p:cNvPr id="24579" name="Zástupný symbol pro poznámky 2"/>
          <p:cNvSpPr>
            <a:spLocks noGrp="1"/>
          </p:cNvSpPr>
          <p:nvPr>
            <p:ph type="body" idx="1"/>
          </p:nvPr>
        </p:nvSpPr>
        <p:spPr>
          <a:noFill/>
        </p:spPr>
        <p:txBody>
          <a:bodyPr/>
          <a:lstStyle/>
          <a:p>
            <a:endParaRPr lang="cs-CZ" smtClean="0"/>
          </a:p>
        </p:txBody>
      </p:sp>
      <p:sp>
        <p:nvSpPr>
          <p:cNvPr id="24580" name="Zástupný symbol pro číslo snímku 3"/>
          <p:cNvSpPr>
            <a:spLocks noGrp="1"/>
          </p:cNvSpPr>
          <p:nvPr>
            <p:ph type="sldNum" sz="quarter" idx="5"/>
          </p:nvPr>
        </p:nvSpPr>
        <p:spPr>
          <a:noFill/>
        </p:spPr>
        <p:txBody>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fld id="{EE8FA5FD-1888-44F1-A134-8CEC971A978C}" type="slidenum">
              <a:rPr lang="cs-CZ" smtClean="0"/>
              <a:pPr eaLnBrk="1" hangingPunct="1"/>
              <a:t>2</a:t>
            </a:fld>
            <a:endParaRPr lang="cs-CZ" smtClean="0"/>
          </a:p>
        </p:txBody>
      </p:sp>
    </p:spTree>
    <p:extLst>
      <p:ext uri="{BB962C8B-B14F-4D97-AF65-F5344CB8AC3E}">
        <p14:creationId xmlns:p14="http://schemas.microsoft.com/office/powerpoint/2010/main" val="20173841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0D5008C-1CDB-48C9-B0CB-BE98E91895E1}" type="slidenum">
              <a:rPr lang="cs-CZ" smtClean="0"/>
              <a:t>3</a:t>
            </a:fld>
            <a:endParaRPr lang="cs-CZ"/>
          </a:p>
        </p:txBody>
      </p:sp>
    </p:spTree>
    <p:extLst>
      <p:ext uri="{BB962C8B-B14F-4D97-AF65-F5344CB8AC3E}">
        <p14:creationId xmlns:p14="http://schemas.microsoft.com/office/powerpoint/2010/main" val="367535950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normAutofit/>
          </a:bodyPr>
          <a:lstStyle/>
          <a:p>
            <a:endParaRPr lang="cs-CZ" dirty="0"/>
          </a:p>
        </p:txBody>
      </p:sp>
      <p:sp>
        <p:nvSpPr>
          <p:cNvPr id="4" name="Zástupný symbol pro číslo snímku 3"/>
          <p:cNvSpPr>
            <a:spLocks noGrp="1"/>
          </p:cNvSpPr>
          <p:nvPr>
            <p:ph type="sldNum" sz="quarter" idx="10"/>
          </p:nvPr>
        </p:nvSpPr>
        <p:spPr/>
        <p:txBody>
          <a:bodyPr/>
          <a:lstStyle/>
          <a:p>
            <a:fld id="{E0D5008C-1CDB-48C9-B0CB-BE98E91895E1}" type="slidenum">
              <a:rPr lang="cs-CZ" smtClean="0"/>
              <a:t>4</a:t>
            </a:fld>
            <a:endParaRPr lang="cs-CZ"/>
          </a:p>
        </p:txBody>
      </p:sp>
    </p:spTree>
    <p:extLst>
      <p:ext uri="{BB962C8B-B14F-4D97-AF65-F5344CB8AC3E}">
        <p14:creationId xmlns:p14="http://schemas.microsoft.com/office/powerpoint/2010/main" val="167363713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0D5008C-1CDB-48C9-B0CB-BE98E91895E1}" type="slidenum">
              <a:rPr lang="cs-CZ" smtClean="0"/>
              <a:t>5</a:t>
            </a:fld>
            <a:endParaRPr lang="cs-CZ"/>
          </a:p>
        </p:txBody>
      </p:sp>
    </p:spTree>
    <p:extLst>
      <p:ext uri="{BB962C8B-B14F-4D97-AF65-F5344CB8AC3E}">
        <p14:creationId xmlns:p14="http://schemas.microsoft.com/office/powerpoint/2010/main" val="393134463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0D5008C-1CDB-48C9-B0CB-BE98E91895E1}" type="slidenum">
              <a:rPr lang="cs-CZ" smtClean="0"/>
              <a:t>6</a:t>
            </a:fld>
            <a:endParaRPr lang="cs-CZ"/>
          </a:p>
        </p:txBody>
      </p:sp>
    </p:spTree>
    <p:extLst>
      <p:ext uri="{BB962C8B-B14F-4D97-AF65-F5344CB8AC3E}">
        <p14:creationId xmlns:p14="http://schemas.microsoft.com/office/powerpoint/2010/main" val="38671471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0D5008C-1CDB-48C9-B0CB-BE98E91895E1}" type="slidenum">
              <a:rPr lang="cs-CZ" smtClean="0"/>
              <a:t>7</a:t>
            </a:fld>
            <a:endParaRPr lang="cs-CZ"/>
          </a:p>
        </p:txBody>
      </p:sp>
    </p:spTree>
    <p:extLst>
      <p:ext uri="{BB962C8B-B14F-4D97-AF65-F5344CB8AC3E}">
        <p14:creationId xmlns:p14="http://schemas.microsoft.com/office/powerpoint/2010/main" val="32249083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0D5008C-1CDB-48C9-B0CB-BE98E91895E1}" type="slidenum">
              <a:rPr lang="cs-CZ" smtClean="0"/>
              <a:t>8</a:t>
            </a:fld>
            <a:endParaRPr lang="cs-CZ"/>
          </a:p>
        </p:txBody>
      </p:sp>
    </p:spTree>
    <p:extLst>
      <p:ext uri="{BB962C8B-B14F-4D97-AF65-F5344CB8AC3E}">
        <p14:creationId xmlns:p14="http://schemas.microsoft.com/office/powerpoint/2010/main" val="31889609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Zástupný symbol pro obrázek snímku 1"/>
          <p:cNvSpPr>
            <a:spLocks noGrp="1" noRot="1" noChangeAspect="1"/>
          </p:cNvSpPr>
          <p:nvPr>
            <p:ph type="sldImg"/>
          </p:nvPr>
        </p:nvSpPr>
        <p:spPr/>
      </p:sp>
      <p:sp>
        <p:nvSpPr>
          <p:cNvPr id="3" name="Zástupný symbol pro poznámky 2"/>
          <p:cNvSpPr>
            <a:spLocks noGrp="1"/>
          </p:cNvSpPr>
          <p:nvPr>
            <p:ph type="body" idx="1"/>
          </p:nvPr>
        </p:nvSpPr>
        <p:spPr/>
        <p:txBody>
          <a:bodyPr/>
          <a:lstStyle/>
          <a:p>
            <a:endParaRPr lang="cs-CZ"/>
          </a:p>
        </p:txBody>
      </p:sp>
      <p:sp>
        <p:nvSpPr>
          <p:cNvPr id="4" name="Zástupný symbol pro číslo snímku 3"/>
          <p:cNvSpPr>
            <a:spLocks noGrp="1"/>
          </p:cNvSpPr>
          <p:nvPr>
            <p:ph type="sldNum" sz="quarter" idx="10"/>
          </p:nvPr>
        </p:nvSpPr>
        <p:spPr/>
        <p:txBody>
          <a:bodyPr/>
          <a:lstStyle/>
          <a:p>
            <a:fld id="{E0D5008C-1CDB-48C9-B0CB-BE98E91895E1}" type="slidenum">
              <a:rPr lang="cs-CZ" smtClean="0"/>
              <a:t>9</a:t>
            </a:fld>
            <a:endParaRPr lang="cs-CZ"/>
          </a:p>
        </p:txBody>
      </p:sp>
    </p:spTree>
    <p:extLst>
      <p:ext uri="{BB962C8B-B14F-4D97-AF65-F5344CB8AC3E}">
        <p14:creationId xmlns:p14="http://schemas.microsoft.com/office/powerpoint/2010/main" val="825064935"/>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8" name="Nadpis 7"/>
          <p:cNvSpPr>
            <a:spLocks noGrp="1"/>
          </p:cNvSpPr>
          <p:nvPr>
            <p:ph type="ctrTitle"/>
          </p:nvPr>
        </p:nvSpPr>
        <p:spPr>
          <a:xfrm>
            <a:off x="422030" y="1371600"/>
            <a:ext cx="8229600" cy="1828800"/>
          </a:xfrm>
        </p:spPr>
        <p:txBody>
          <a:bodyPr vert="horz" lIns="45720" tIns="0" rIns="45720" bIns="0" anchor="b">
            <a:normAutofit/>
            <a:scene3d>
              <a:camera prst="orthographicFront"/>
              <a:lightRig rig="soft" dir="t">
                <a:rot lat="0" lon="0" rev="17220000"/>
              </a:lightRig>
            </a:scene3d>
            <a:sp3d prstMaterial="softEdge">
              <a:bevelT w="38100" h="38100"/>
            </a:sp3d>
          </a:bodyPr>
          <a:lstStyle>
            <a:lvl1pPr>
              <a:defRPr sz="4800" b="1" cap="all"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27000" dist="200000" dir="2700000" algn="tl" rotWithShape="0">
                    <a:srgbClr val="000000">
                      <a:alpha val="30000"/>
                    </a:srgbClr>
                  </a:outerShdw>
                </a:effectLst>
              </a:defRPr>
            </a:lvl1pPr>
          </a:lstStyle>
          <a:p>
            <a:r>
              <a:rPr kumimoji="0" lang="cs-CZ" smtClean="0"/>
              <a:t>Klepnutím lze upravit styl předlohy nadpisů.</a:t>
            </a:r>
            <a:endParaRPr kumimoji="0" lang="en-US"/>
          </a:p>
        </p:txBody>
      </p:sp>
      <p:sp>
        <p:nvSpPr>
          <p:cNvPr id="28" name="Zástupný symbol pro datum 27"/>
          <p:cNvSpPr>
            <a:spLocks noGrp="1"/>
          </p:cNvSpPr>
          <p:nvPr>
            <p:ph type="dt" sz="half" idx="10"/>
          </p:nvPr>
        </p:nvSpPr>
        <p:spPr/>
        <p:txBody>
          <a:bodyPr/>
          <a:lstStyle/>
          <a:p>
            <a:fld id="{9CA41BCF-4C0C-40E9-A56C-75BEFC6B1689}" type="datetimeFigureOut">
              <a:rPr lang="cs-CZ" smtClean="0"/>
              <a:t>1.7.2013</a:t>
            </a:fld>
            <a:endParaRPr lang="cs-CZ"/>
          </a:p>
        </p:txBody>
      </p:sp>
      <p:sp>
        <p:nvSpPr>
          <p:cNvPr id="17" name="Zástupný symbol pro zápatí 16"/>
          <p:cNvSpPr>
            <a:spLocks noGrp="1"/>
          </p:cNvSpPr>
          <p:nvPr>
            <p:ph type="ftr" sz="quarter" idx="11"/>
          </p:nvPr>
        </p:nvSpPr>
        <p:spPr/>
        <p:txBody>
          <a:bodyPr/>
          <a:lstStyle/>
          <a:p>
            <a:endParaRPr lang="cs-CZ"/>
          </a:p>
        </p:txBody>
      </p:sp>
      <p:sp>
        <p:nvSpPr>
          <p:cNvPr id="29" name="Zástupný symbol pro číslo snímku 28"/>
          <p:cNvSpPr>
            <a:spLocks noGrp="1"/>
          </p:cNvSpPr>
          <p:nvPr>
            <p:ph type="sldNum" sz="quarter" idx="12"/>
          </p:nvPr>
        </p:nvSpPr>
        <p:spPr/>
        <p:txBody>
          <a:bodyPr/>
          <a:lstStyle/>
          <a:p>
            <a:fld id="{94CA01BA-C95B-4BA8-A2DD-3DE1ED30A4F3}" type="slidenum">
              <a:rPr lang="cs-CZ" smtClean="0"/>
              <a:t>‹#›</a:t>
            </a:fld>
            <a:endParaRPr lang="cs-CZ"/>
          </a:p>
        </p:txBody>
      </p:sp>
      <p:sp>
        <p:nvSpPr>
          <p:cNvPr id="9" name="Podnadpis 8"/>
          <p:cNvSpPr>
            <a:spLocks noGrp="1"/>
          </p:cNvSpPr>
          <p:nvPr>
            <p:ph type="subTitle" idx="1"/>
          </p:nvPr>
        </p:nvSpPr>
        <p:spPr>
          <a:xfrm>
            <a:off x="1371600" y="3331698"/>
            <a:ext cx="6400800" cy="1752600"/>
          </a:xfrm>
        </p:spPr>
        <p:txBody>
          <a:bodyPr/>
          <a:lstStyle>
            <a:lvl1pPr marL="0" indent="0" algn="ct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cs-CZ" smtClean="0"/>
              <a:t>Klepnutím lze upravit styl předlohy podnadpisů.</a:t>
            </a:r>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9CA41BCF-4C0C-40E9-A56C-75BEFC6B1689}" type="datetimeFigureOut">
              <a:rPr lang="cs-CZ" smtClean="0"/>
              <a:t>1.7.2013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4CA01BA-C95B-4BA8-A2DD-3DE1ED30A4F3}" type="slidenum">
              <a:rPr lang="cs-CZ" smtClean="0"/>
              <a:t>‹#›</a:t>
            </a:fld>
            <a:endParaRPr lang="cs-CZ"/>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6629400" y="274638"/>
            <a:ext cx="2057400" cy="5851525"/>
          </a:xfrm>
        </p:spPr>
        <p:txBody>
          <a:bodyPr vert="eaVert"/>
          <a:lstStyle/>
          <a:p>
            <a:r>
              <a:rPr kumimoji="0" lang="cs-CZ" smtClean="0"/>
              <a:t>Klepnutím lze upravit styl předlohy nadpisů.</a:t>
            </a:r>
            <a:endParaRPr kumimoji="0" lang="en-US"/>
          </a:p>
        </p:txBody>
      </p:sp>
      <p:sp>
        <p:nvSpPr>
          <p:cNvPr id="3" name="Zástupný symbol pro svislý text 2"/>
          <p:cNvSpPr>
            <a:spLocks noGrp="1"/>
          </p:cNvSpPr>
          <p:nvPr>
            <p:ph type="body" orient="vert" idx="1"/>
          </p:nvPr>
        </p:nvSpPr>
        <p:spPr>
          <a:xfrm>
            <a:off x="457200" y="274638"/>
            <a:ext cx="6019800" cy="5851525"/>
          </a:xfrm>
        </p:spPr>
        <p:txBody>
          <a:bodyPr vert="eaVert"/>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9CA41BCF-4C0C-40E9-A56C-75BEFC6B1689}" type="datetimeFigureOut">
              <a:rPr lang="cs-CZ" smtClean="0"/>
              <a:t>1.7.2013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4CA01BA-C95B-4BA8-A2DD-3DE1ED30A4F3}" type="slidenum">
              <a:rPr lang="cs-CZ" smtClean="0"/>
              <a:t>‹#›</a:t>
            </a:fld>
            <a:endParaRPr lang="cs-CZ"/>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obsah 2"/>
          <p:cNvSpPr>
            <a:spLocks noGrp="1"/>
          </p:cNvSpPr>
          <p:nvPr>
            <p:ph idx="1"/>
          </p:nvPr>
        </p:nvSpPr>
        <p:spPr/>
        <p:txBody>
          <a:body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datum 3"/>
          <p:cNvSpPr>
            <a:spLocks noGrp="1"/>
          </p:cNvSpPr>
          <p:nvPr>
            <p:ph type="dt" sz="half" idx="10"/>
          </p:nvPr>
        </p:nvSpPr>
        <p:spPr/>
        <p:txBody>
          <a:bodyPr/>
          <a:lstStyle/>
          <a:p>
            <a:fld id="{9CA41BCF-4C0C-40E9-A56C-75BEFC6B1689}" type="datetimeFigureOut">
              <a:rPr lang="cs-CZ" smtClean="0"/>
              <a:t>1.7.2013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94CA01BA-C95B-4BA8-A2DD-3DE1ED30A4F3}" type="slidenum">
              <a:rPr lang="cs-CZ" smtClean="0"/>
              <a:t>‹#›</a:t>
            </a:fld>
            <a:endParaRPr lang="cs-CZ"/>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bg>
      <p:bgRef idx="1003">
        <a:schemeClr val="bg2"/>
      </p:bgRef>
    </p:bg>
    <p:spTree>
      <p:nvGrpSpPr>
        <p:cNvPr id="1" name=""/>
        <p:cNvGrpSpPr/>
        <p:nvPr/>
      </p:nvGrpSpPr>
      <p:grpSpPr>
        <a:xfrm>
          <a:off x="0" y="0"/>
          <a:ext cx="0" cy="0"/>
          <a:chOff x="0" y="0"/>
          <a:chExt cx="0" cy="0"/>
        </a:xfrm>
      </p:grpSpPr>
      <p:sp>
        <p:nvSpPr>
          <p:cNvPr id="2" name="Nadpis 1"/>
          <p:cNvSpPr>
            <a:spLocks noGrp="1"/>
          </p:cNvSpPr>
          <p:nvPr>
            <p:ph type="title"/>
          </p:nvPr>
        </p:nvSpPr>
        <p:spPr>
          <a:xfrm>
            <a:off x="1600200" y="609600"/>
            <a:ext cx="7086600" cy="1828800"/>
          </a:xfrm>
        </p:spPr>
        <p:txBody>
          <a:bodyPr vert="horz" bIns="0" anchor="b">
            <a:noAutofit/>
            <a:scene3d>
              <a:camera prst="orthographicFront"/>
              <a:lightRig rig="soft" dir="t">
                <a:rot lat="0" lon="0" rev="17220000"/>
              </a:lightRig>
            </a:scene3d>
            <a:sp3d prstMaterial="softEdge">
              <a:bevelT w="38100" h="38100"/>
              <a:contourClr>
                <a:schemeClr val="tx2">
                  <a:shade val="50000"/>
                </a:schemeClr>
              </a:contourClr>
            </a:sp3d>
          </a:bodyPr>
          <a:lstStyle>
            <a:lvl1pPr algn="l" rtl="0">
              <a:spcBef>
                <a:spcPct val="0"/>
              </a:spcBef>
              <a:buNone/>
              <a:defRPr sz="4800" b="1" cap="none" baseline="0">
                <a:ln w="6350">
                  <a:noFill/>
                </a:ln>
                <a:solidFill>
                  <a:schemeClr val="accent1">
                    <a:tint val="90000"/>
                    <a:satMod val="120000"/>
                  </a:schemeClr>
                </a:solidFill>
                <a:effectLst>
                  <a:outerShdw blurRad="114300" dist="101600" dir="2700000" algn="tl" rotWithShape="0">
                    <a:srgbClr val="000000">
                      <a:alpha val="40000"/>
                    </a:srgbClr>
                  </a:outerShdw>
                </a:effectLst>
                <a:latin typeface="+mj-lt"/>
                <a:ea typeface="+mj-ea"/>
                <a:cs typeface="+mj-cs"/>
              </a:defRPr>
            </a:lvl1pPr>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1600200" y="2507786"/>
            <a:ext cx="7086600" cy="1509712"/>
          </a:xfrm>
        </p:spPr>
        <p:txBody>
          <a:bodyPr anchor="t"/>
          <a:lstStyle>
            <a:lvl1pPr marL="73152" indent="0" algn="l">
              <a:buNone/>
              <a:defRPr sz="20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cs-CZ" smtClean="0"/>
              <a:t>Klepnutím lze upravit styly předlohy textu.</a:t>
            </a:r>
          </a:p>
        </p:txBody>
      </p:sp>
      <p:sp>
        <p:nvSpPr>
          <p:cNvPr id="4" name="Zástupný symbol pro datum 3"/>
          <p:cNvSpPr>
            <a:spLocks noGrp="1"/>
          </p:cNvSpPr>
          <p:nvPr>
            <p:ph type="dt" sz="half" idx="10"/>
          </p:nvPr>
        </p:nvSpPr>
        <p:spPr/>
        <p:txBody>
          <a:bodyPr/>
          <a:lstStyle/>
          <a:p>
            <a:fld id="{9CA41BCF-4C0C-40E9-A56C-75BEFC6B1689}" type="datetimeFigureOut">
              <a:rPr lang="cs-CZ" smtClean="0"/>
              <a:t>1.7.2013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a:xfrm>
            <a:off x="7924800" y="6416675"/>
            <a:ext cx="762000" cy="365125"/>
          </a:xfrm>
        </p:spPr>
        <p:txBody>
          <a:bodyPr/>
          <a:lstStyle/>
          <a:p>
            <a:fld id="{94CA01BA-C95B-4BA8-A2DD-3DE1ED30A4F3}" type="slidenum">
              <a:rPr lang="cs-CZ" smtClean="0"/>
              <a:t>‹#›</a:t>
            </a:fld>
            <a:endParaRPr lang="cs-CZ"/>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obsah 2"/>
          <p:cNvSpPr>
            <a:spLocks noGrp="1"/>
          </p:cNvSpPr>
          <p:nvPr>
            <p:ph sz="half" idx="1"/>
          </p:nvPr>
        </p:nvSpPr>
        <p:spPr>
          <a:xfrm>
            <a:off x="457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4" name="Zástupný symbol pro obsah 3"/>
          <p:cNvSpPr>
            <a:spLocks noGrp="1"/>
          </p:cNvSpPr>
          <p:nvPr>
            <p:ph sz="half" idx="2"/>
          </p:nvPr>
        </p:nvSpPr>
        <p:spPr>
          <a:xfrm>
            <a:off x="4648200" y="1600200"/>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p>
            <a:fld id="{9CA41BCF-4C0C-40E9-A56C-75BEFC6B1689}" type="datetimeFigureOut">
              <a:rPr lang="cs-CZ" smtClean="0"/>
              <a:t>1.7.2013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4CA01BA-C95B-4BA8-A2DD-3DE1ED30A4F3}" type="slidenum">
              <a:rPr lang="cs-CZ" smtClean="0"/>
              <a:t>‹#›</a:t>
            </a:fld>
            <a:endParaRPr lang="cs-CZ"/>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8229600" cy="1143000"/>
          </a:xfrm>
        </p:spPr>
        <p:txBody>
          <a:bodyPr anchor="ctr"/>
          <a:lstStyle>
            <a:lvl1pPr>
              <a:defRPr/>
            </a:lvl1pPr>
          </a:lstStyle>
          <a:p>
            <a:r>
              <a:rPr kumimoji="0" lang="cs-CZ" smtClean="0"/>
              <a:t>Klepnutím lze upravit styl předlohy nadpisů.</a:t>
            </a:r>
            <a:endParaRPr kumimoji="0" lang="en-US"/>
          </a:p>
        </p:txBody>
      </p:sp>
      <p:sp>
        <p:nvSpPr>
          <p:cNvPr id="3" name="Zástupný symbol pro text 2"/>
          <p:cNvSpPr>
            <a:spLocks noGrp="1"/>
          </p:cNvSpPr>
          <p:nvPr>
            <p:ph type="body" idx="1"/>
          </p:nvPr>
        </p:nvSpPr>
        <p:spPr>
          <a:xfrm>
            <a:off x="457200" y="1535112"/>
            <a:ext cx="4040188"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4" name="Zástupný symbol pro text 3"/>
          <p:cNvSpPr>
            <a:spLocks noGrp="1"/>
          </p:cNvSpPr>
          <p:nvPr>
            <p:ph type="body" sz="half" idx="3"/>
          </p:nvPr>
        </p:nvSpPr>
        <p:spPr>
          <a:xfrm>
            <a:off x="4645025" y="1535112"/>
            <a:ext cx="4041775" cy="750887"/>
          </a:xfrm>
        </p:spPr>
        <p:txBody>
          <a:bodyPr anchor="ctr"/>
          <a:lstStyle>
            <a:lvl1pPr marL="0" indent="0">
              <a:buNone/>
              <a:defRPr sz="2400" b="0" cap="all" baseline="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cs-CZ" smtClean="0"/>
              <a:t>Klepnutím lze upravit styly předlohy textu.</a:t>
            </a:r>
          </a:p>
        </p:txBody>
      </p:sp>
      <p:sp>
        <p:nvSpPr>
          <p:cNvPr id="5" name="Zástupný symbol pro obsah 4"/>
          <p:cNvSpPr>
            <a:spLocks noGrp="1"/>
          </p:cNvSpPr>
          <p:nvPr>
            <p:ph sz="quarter" idx="2"/>
          </p:nvPr>
        </p:nvSpPr>
        <p:spPr>
          <a:xfrm>
            <a:off x="457200" y="2362200"/>
            <a:ext cx="4040188"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6" name="Zástupný symbol pro obsah 5"/>
          <p:cNvSpPr>
            <a:spLocks noGrp="1"/>
          </p:cNvSpPr>
          <p:nvPr>
            <p:ph sz="quarter" idx="4"/>
          </p:nvPr>
        </p:nvSpPr>
        <p:spPr>
          <a:xfrm>
            <a:off x="4645025" y="2362200"/>
            <a:ext cx="4041775" cy="3763963"/>
          </a:xfrm>
        </p:spPr>
        <p:txBody>
          <a:bodyPr/>
          <a:lstStyle>
            <a:lvl1pPr>
              <a:defRPr sz="2400"/>
            </a:lvl1pPr>
            <a:lvl2pPr>
              <a:defRPr sz="2000"/>
            </a:lvl2pPr>
            <a:lvl3pPr>
              <a:defRPr sz="1800"/>
            </a:lvl3pPr>
            <a:lvl4pPr>
              <a:defRPr sz="1600"/>
            </a:lvl4pPr>
            <a:lvl5pPr>
              <a:defRPr sz="1600"/>
            </a:lvl5p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7" name="Zástupný symbol pro datum 6"/>
          <p:cNvSpPr>
            <a:spLocks noGrp="1"/>
          </p:cNvSpPr>
          <p:nvPr>
            <p:ph type="dt" sz="half" idx="10"/>
          </p:nvPr>
        </p:nvSpPr>
        <p:spPr/>
        <p:txBody>
          <a:bodyPr/>
          <a:lstStyle/>
          <a:p>
            <a:fld id="{9CA41BCF-4C0C-40E9-A56C-75BEFC6B1689}" type="datetimeFigureOut">
              <a:rPr lang="cs-CZ" smtClean="0"/>
              <a:t>1.7.2013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94CA01BA-C95B-4BA8-A2DD-3DE1ED30A4F3}" type="slidenum">
              <a:rPr lang="cs-CZ" smtClean="0"/>
              <a:t>‹#›</a:t>
            </a:fld>
            <a:endParaRPr lang="cs-CZ"/>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kumimoji="0" lang="cs-CZ" smtClean="0"/>
              <a:t>Klepnutím lze upravit styl předlohy nadpisů.</a:t>
            </a:r>
            <a:endParaRPr kumimoji="0" lang="en-US"/>
          </a:p>
        </p:txBody>
      </p:sp>
      <p:sp>
        <p:nvSpPr>
          <p:cNvPr id="3" name="Zástupný symbol pro datum 2"/>
          <p:cNvSpPr>
            <a:spLocks noGrp="1"/>
          </p:cNvSpPr>
          <p:nvPr>
            <p:ph type="dt" sz="half" idx="10"/>
          </p:nvPr>
        </p:nvSpPr>
        <p:spPr/>
        <p:txBody>
          <a:bodyPr/>
          <a:lstStyle/>
          <a:p>
            <a:fld id="{9CA41BCF-4C0C-40E9-A56C-75BEFC6B1689}" type="datetimeFigureOut">
              <a:rPr lang="cs-CZ" smtClean="0"/>
              <a:t>1.7.2013</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94CA01BA-C95B-4BA8-A2DD-3DE1ED30A4F3}" type="slidenum">
              <a:rPr lang="cs-CZ" smtClean="0"/>
              <a:t>‹#›</a:t>
            </a:fld>
            <a:endParaRPr lang="cs-CZ"/>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9CA41BCF-4C0C-40E9-A56C-75BEFC6B1689}" type="datetimeFigureOut">
              <a:rPr lang="cs-CZ" smtClean="0"/>
              <a:t>1.7.2013</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94CA01BA-C95B-4BA8-A2DD-3DE1ED30A4F3}" type="slidenum">
              <a:rPr lang="cs-CZ" smtClean="0"/>
              <a:t>‹#›</a:t>
            </a:fld>
            <a:endParaRPr lang="cs-CZ"/>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57200" y="273050"/>
            <a:ext cx="3008313" cy="1162050"/>
          </a:xfrm>
        </p:spPr>
        <p:txBody>
          <a:bodyPr vert="horz" anchor="b">
            <a:normAutofit/>
            <a:sp3d prstMaterial="softEdge"/>
          </a:bodyPr>
          <a:lstStyle>
            <a:lvl1pPr algn="l">
              <a:buNone/>
              <a:defRPr sz="2200" b="0">
                <a:ln w="6350">
                  <a:noFill/>
                </a:ln>
                <a:solidFill>
                  <a:schemeClr val="accent1">
                    <a:tint val="73000"/>
                    <a:satMod val="180000"/>
                  </a:schemeClr>
                </a:solidFill>
              </a:defRPr>
            </a:lvl1pPr>
          </a:lstStyle>
          <a:p>
            <a:r>
              <a:rPr kumimoji="0" lang="cs-CZ" smtClean="0"/>
              <a:t>Klepnutím lze upravit styl předlohy nadpisů.</a:t>
            </a:r>
            <a:endParaRPr kumimoji="0" lang="en-US"/>
          </a:p>
        </p:txBody>
      </p:sp>
      <p:sp>
        <p:nvSpPr>
          <p:cNvPr id="3" name="Zástupný symbol pro text 2"/>
          <p:cNvSpPr>
            <a:spLocks noGrp="1"/>
          </p:cNvSpPr>
          <p:nvPr>
            <p:ph type="body" idx="2"/>
          </p:nvPr>
        </p:nvSpPr>
        <p:spPr>
          <a:xfrm>
            <a:off x="457200" y="1524000"/>
            <a:ext cx="3008313" cy="4602163"/>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cs-CZ" smtClean="0"/>
              <a:t>Klepnutím lze upravit styly předlohy textu.</a:t>
            </a:r>
          </a:p>
        </p:txBody>
      </p:sp>
      <p:sp>
        <p:nvSpPr>
          <p:cNvPr id="4" name="Zástupný symbol pro obsah 3"/>
          <p:cNvSpPr>
            <a:spLocks noGrp="1"/>
          </p:cNvSpPr>
          <p:nvPr>
            <p:ph sz="half" idx="1"/>
          </p:nvPr>
        </p:nvSpPr>
        <p:spPr>
          <a:xfrm>
            <a:off x="3575050" y="273050"/>
            <a:ext cx="5111750" cy="5853113"/>
          </a:xfrm>
        </p:spPr>
        <p:txBody>
          <a:bodyPr/>
          <a:lstStyle>
            <a:lvl1pPr>
              <a:defRPr sz="2600"/>
            </a:lvl1pPr>
            <a:lvl2pPr>
              <a:defRPr sz="2400"/>
            </a:lvl2pPr>
            <a:lvl3pPr>
              <a:defRPr sz="2200"/>
            </a:lvl3pPr>
            <a:lvl4pPr>
              <a:defRPr sz="2000"/>
            </a:lvl4pPr>
            <a:lvl5pPr>
              <a:defRPr sz="1800"/>
            </a:lvl5pPr>
          </a:lstStyle>
          <a:p>
            <a:pPr lvl="0" eaLnBrk="1" latinLnBrk="0" hangingPunct="1"/>
            <a:r>
              <a:rPr lang="cs-CZ" smtClean="0"/>
              <a:t>Klepnutím lze upravit styly předlohy textu.</a:t>
            </a:r>
          </a:p>
          <a:p>
            <a:pPr lvl="1" eaLnBrk="1" latinLnBrk="0" hangingPunct="1"/>
            <a:r>
              <a:rPr lang="cs-CZ" smtClean="0"/>
              <a:t>Druhá úroveň</a:t>
            </a:r>
          </a:p>
          <a:p>
            <a:pPr lvl="2" eaLnBrk="1" latinLnBrk="0" hangingPunct="1"/>
            <a:r>
              <a:rPr lang="cs-CZ" smtClean="0"/>
              <a:t>Třetí úroveň</a:t>
            </a:r>
          </a:p>
          <a:p>
            <a:pPr lvl="3" eaLnBrk="1" latinLnBrk="0" hangingPunct="1"/>
            <a:r>
              <a:rPr lang="cs-CZ" smtClean="0"/>
              <a:t>Čtvrtá úroveň</a:t>
            </a:r>
          </a:p>
          <a:p>
            <a:pPr lvl="4" eaLnBrk="1" latinLnBrk="0" hangingPunct="1"/>
            <a:r>
              <a:rPr lang="cs-CZ" smtClean="0"/>
              <a:t>Pátá úroveň</a:t>
            </a:r>
            <a:endParaRPr kumimoji="0" lang="en-US"/>
          </a:p>
        </p:txBody>
      </p:sp>
      <p:sp>
        <p:nvSpPr>
          <p:cNvPr id="5" name="Zástupný symbol pro datum 4"/>
          <p:cNvSpPr>
            <a:spLocks noGrp="1"/>
          </p:cNvSpPr>
          <p:nvPr>
            <p:ph type="dt" sz="half" idx="10"/>
          </p:nvPr>
        </p:nvSpPr>
        <p:spPr/>
        <p:txBody>
          <a:bodyPr/>
          <a:lstStyle/>
          <a:p>
            <a:fld id="{9CA41BCF-4C0C-40E9-A56C-75BEFC6B1689}" type="datetimeFigureOut">
              <a:rPr lang="cs-CZ" smtClean="0"/>
              <a:t>1.7.2013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4CA01BA-C95B-4BA8-A2DD-3DE1ED30A4F3}" type="slidenum">
              <a:rPr lang="cs-CZ" smtClean="0"/>
              <a:t>‹#›</a:t>
            </a:fld>
            <a:endParaRPr lang="cs-CZ"/>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828800" y="609600"/>
            <a:ext cx="5486400" cy="522288"/>
          </a:xfrm>
        </p:spPr>
        <p:txBody>
          <a:bodyPr lIns="45720" rIns="45720" bIns="0" anchor="b">
            <a:sp3d prstMaterial="softEdge"/>
          </a:bodyPr>
          <a:lstStyle>
            <a:lvl1pPr algn="ctr">
              <a:buNone/>
              <a:defRPr sz="2000" b="1"/>
            </a:lvl1pPr>
          </a:lstStyle>
          <a:p>
            <a:r>
              <a:rPr kumimoji="0" lang="cs-CZ" smtClean="0"/>
              <a:t>Klepnutím lze upravit styl předlohy nadpisů.</a:t>
            </a:r>
            <a:endParaRPr kumimoji="0" lang="en-US"/>
          </a:p>
        </p:txBody>
      </p:sp>
      <p:sp>
        <p:nvSpPr>
          <p:cNvPr id="3" name="Zástupný symbol pro obrázek 2"/>
          <p:cNvSpPr>
            <a:spLocks noGrp="1"/>
          </p:cNvSpPr>
          <p:nvPr>
            <p:ph type="pic" idx="1"/>
          </p:nvPr>
        </p:nvSpPr>
        <p:spPr>
          <a:xfrm>
            <a:off x="1828800" y="1831975"/>
            <a:ext cx="5486400" cy="3962400"/>
          </a:xfrm>
          <a:solidFill>
            <a:schemeClr val="bg2"/>
          </a:solidFill>
          <a:ln w="44450" cap="sq" cmpd="sng" algn="ctr">
            <a:solidFill>
              <a:srgbClr val="FFFFFF"/>
            </a:solidFill>
            <a:prstDash val="solid"/>
            <a:miter lim="800000"/>
          </a:ln>
          <a:effectLst>
            <a:outerShdw blurRad="190500" dist="228600" dir="2700000" sy="90000">
              <a:srgbClr val="000000">
                <a:alpha val="25000"/>
              </a:srgbClr>
            </a:outerShdw>
          </a:effectLst>
          <a:scene3d>
            <a:camera prst="orthographicFront">
              <a:rot lat="0" lon="0" rev="0"/>
            </a:camera>
            <a:lightRig rig="balanced" dir="tr">
              <a:rot lat="0" lon="0" rev="2700000"/>
            </a:lightRig>
          </a:scene3d>
          <a:sp3d prstMaterial="matte">
            <a:contourClr>
              <a:schemeClr val="tx2">
                <a:shade val="50000"/>
              </a:schemeClr>
            </a:contourClr>
          </a:sp3d>
        </p:spPr>
        <p:style>
          <a:lnRef idx="3">
            <a:schemeClr val="lt1"/>
          </a:lnRef>
          <a:fillRef idx="1">
            <a:schemeClr val="accent1"/>
          </a:fillRef>
          <a:effectRef idx="1">
            <a:schemeClr val="accent1"/>
          </a:effectRef>
          <a:fontRef idx="minor">
            <a:schemeClr val="lt1"/>
          </a:fontRef>
        </p:style>
        <p:txBody>
          <a:bodyPr anchor="t"/>
          <a:lstStyle>
            <a:lvl1pPr indent="0">
              <a:buNone/>
              <a:defRPr sz="3200"/>
            </a:lvl1pPr>
          </a:lstStyle>
          <a:p>
            <a:pPr marL="0" algn="l" rtl="0" eaLnBrk="1" latinLnBrk="0" hangingPunct="1"/>
            <a:r>
              <a:rPr kumimoji="0" lang="cs-CZ" smtClean="0">
                <a:solidFill>
                  <a:schemeClr val="lt1"/>
                </a:solidFill>
                <a:latin typeface="+mn-lt"/>
                <a:ea typeface="+mn-ea"/>
                <a:cs typeface="+mn-cs"/>
              </a:rPr>
              <a:t>Klepnutím na ikonu přidáte obrázek.</a:t>
            </a:r>
            <a:endParaRPr kumimoji="0" lang="en-US" dirty="0">
              <a:solidFill>
                <a:schemeClr val="lt1"/>
              </a:solidFill>
              <a:latin typeface="+mn-lt"/>
              <a:ea typeface="+mn-ea"/>
              <a:cs typeface="+mn-cs"/>
            </a:endParaRPr>
          </a:p>
        </p:txBody>
      </p:sp>
      <p:sp>
        <p:nvSpPr>
          <p:cNvPr id="4" name="Zástupný symbol pro text 3"/>
          <p:cNvSpPr>
            <a:spLocks noGrp="1"/>
          </p:cNvSpPr>
          <p:nvPr>
            <p:ph type="body" sz="half" idx="2"/>
          </p:nvPr>
        </p:nvSpPr>
        <p:spPr>
          <a:xfrm>
            <a:off x="1828800" y="1166787"/>
            <a:ext cx="5486400" cy="530352"/>
          </a:xfrm>
        </p:spPr>
        <p:txBody>
          <a:bodyPr lIns="45720" tIns="45720" rIns="45720" anchor="t"/>
          <a:lstStyle>
            <a:lvl1pPr marL="0" indent="0" algn="ctr">
              <a:buNone/>
              <a:defRPr sz="1400"/>
            </a:lvl1pPr>
            <a:lvl2pPr>
              <a:defRPr sz="1200"/>
            </a:lvl2pPr>
            <a:lvl3pPr>
              <a:defRPr sz="1000"/>
            </a:lvl3pPr>
            <a:lvl4pPr>
              <a:defRPr sz="900"/>
            </a:lvl4pPr>
            <a:lvl5pPr>
              <a:defRPr sz="900"/>
            </a:lvl5pPr>
          </a:lstStyle>
          <a:p>
            <a:pPr lvl="0" eaLnBrk="1" latinLnBrk="0" hangingPunct="1"/>
            <a:r>
              <a:rPr kumimoji="0" lang="cs-CZ" smtClean="0"/>
              <a:t>Klepnutím lze upravit styly předlohy textu.</a:t>
            </a:r>
          </a:p>
        </p:txBody>
      </p:sp>
      <p:sp>
        <p:nvSpPr>
          <p:cNvPr id="5" name="Zástupný symbol pro datum 4"/>
          <p:cNvSpPr>
            <a:spLocks noGrp="1"/>
          </p:cNvSpPr>
          <p:nvPr>
            <p:ph type="dt" sz="half" idx="10"/>
          </p:nvPr>
        </p:nvSpPr>
        <p:spPr/>
        <p:txBody>
          <a:bodyPr/>
          <a:lstStyle/>
          <a:p>
            <a:fld id="{9CA41BCF-4C0C-40E9-A56C-75BEFC6B1689}" type="datetimeFigureOut">
              <a:rPr lang="cs-CZ" smtClean="0"/>
              <a:t>1.7.2013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94CA01BA-C95B-4BA8-A2DD-3DE1ED30A4F3}" type="slidenum">
              <a:rPr lang="cs-CZ" smtClean="0"/>
              <a:t>‹#›</a:t>
            </a:fld>
            <a:endParaRPr lang="cs-CZ"/>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2" name="Zástupný symbol pro nadpis 21"/>
          <p:cNvSpPr>
            <a:spLocks noGrp="1"/>
          </p:cNvSpPr>
          <p:nvPr>
            <p:ph type="title"/>
          </p:nvPr>
        </p:nvSpPr>
        <p:spPr>
          <a:xfrm>
            <a:off x="457200" y="274638"/>
            <a:ext cx="8229600" cy="1143000"/>
          </a:xfrm>
          <a:prstGeom prst="rect">
            <a:avLst/>
          </a:prstGeom>
        </p:spPr>
        <p:txBody>
          <a:bodyPr vert="horz" anchor="ctr">
            <a:normAutofit/>
            <a:scene3d>
              <a:camera prst="orthographicFront"/>
              <a:lightRig rig="soft" dir="t">
                <a:rot lat="0" lon="0" rev="16800000"/>
              </a:lightRig>
            </a:scene3d>
            <a:sp3d prstMaterial="softEdge">
              <a:bevelT w="38100" h="38100"/>
            </a:sp3d>
          </a:bodyPr>
          <a:lstStyle/>
          <a:p>
            <a:r>
              <a:rPr kumimoji="0" lang="cs-CZ" smtClean="0"/>
              <a:t>Klepnutím lze upravit styl předlohy nadpisů.</a:t>
            </a:r>
            <a:endParaRPr kumimoji="0" lang="en-US"/>
          </a:p>
        </p:txBody>
      </p:sp>
      <p:sp>
        <p:nvSpPr>
          <p:cNvPr id="13" name="Zástupný symbol pro text 12"/>
          <p:cNvSpPr>
            <a:spLocks noGrp="1"/>
          </p:cNvSpPr>
          <p:nvPr>
            <p:ph type="body" idx="1"/>
          </p:nvPr>
        </p:nvSpPr>
        <p:spPr>
          <a:xfrm>
            <a:off x="457200" y="1600200"/>
            <a:ext cx="8229600" cy="4709160"/>
          </a:xfrm>
          <a:prstGeom prst="rect">
            <a:avLst/>
          </a:prstGeom>
        </p:spPr>
        <p:txBody>
          <a:bodyPr vert="horz">
            <a:normAutofit/>
          </a:bodyPr>
          <a:lstStyle/>
          <a:p>
            <a:pPr lvl="0" eaLnBrk="1" latinLnBrk="0" hangingPunct="1"/>
            <a:r>
              <a:rPr kumimoji="0" lang="cs-CZ" smtClean="0"/>
              <a:t>Klepnutím lze upravit styly předlohy textu.</a:t>
            </a:r>
          </a:p>
          <a:p>
            <a:pPr lvl="1" eaLnBrk="1" latinLnBrk="0" hangingPunct="1"/>
            <a:r>
              <a:rPr kumimoji="0" lang="cs-CZ" smtClean="0"/>
              <a:t>Druhá úroveň</a:t>
            </a:r>
          </a:p>
          <a:p>
            <a:pPr lvl="2" eaLnBrk="1" latinLnBrk="0" hangingPunct="1"/>
            <a:r>
              <a:rPr kumimoji="0" lang="cs-CZ" smtClean="0"/>
              <a:t>Třetí úroveň</a:t>
            </a:r>
          </a:p>
          <a:p>
            <a:pPr lvl="3" eaLnBrk="1" latinLnBrk="0" hangingPunct="1"/>
            <a:r>
              <a:rPr kumimoji="0" lang="cs-CZ" smtClean="0"/>
              <a:t>Čtvrtá úroveň</a:t>
            </a:r>
          </a:p>
          <a:p>
            <a:pPr lvl="4" eaLnBrk="1" latinLnBrk="0" hangingPunct="1"/>
            <a:r>
              <a:rPr kumimoji="0" lang="cs-CZ" smtClean="0"/>
              <a:t>Pátá úroveň</a:t>
            </a:r>
            <a:endParaRPr kumimoji="0" lang="en-US"/>
          </a:p>
        </p:txBody>
      </p:sp>
      <p:sp>
        <p:nvSpPr>
          <p:cNvPr id="14" name="Zástupný symbol pro datum 13"/>
          <p:cNvSpPr>
            <a:spLocks noGrp="1"/>
          </p:cNvSpPr>
          <p:nvPr>
            <p:ph type="dt" sz="half" idx="2"/>
          </p:nvPr>
        </p:nvSpPr>
        <p:spPr>
          <a:xfrm>
            <a:off x="457200" y="6416675"/>
            <a:ext cx="2133600" cy="365125"/>
          </a:xfrm>
          <a:prstGeom prst="rect">
            <a:avLst/>
          </a:prstGeom>
        </p:spPr>
        <p:txBody>
          <a:bodyPr vert="horz" anchor="b"/>
          <a:lstStyle>
            <a:lvl1pPr algn="l" eaLnBrk="1" latinLnBrk="0" hangingPunct="1">
              <a:defRPr kumimoji="0" sz="1200">
                <a:solidFill>
                  <a:schemeClr val="tx1">
                    <a:shade val="50000"/>
                  </a:schemeClr>
                </a:solidFill>
              </a:defRPr>
            </a:lvl1pPr>
          </a:lstStyle>
          <a:p>
            <a:fld id="{9CA41BCF-4C0C-40E9-A56C-75BEFC6B1689}" type="datetimeFigureOut">
              <a:rPr lang="cs-CZ" smtClean="0"/>
              <a:t>1.7.2013</a:t>
            </a:fld>
            <a:endParaRPr lang="cs-CZ"/>
          </a:p>
        </p:txBody>
      </p:sp>
      <p:sp>
        <p:nvSpPr>
          <p:cNvPr id="3" name="Zástupný symbol pro zápatí 2"/>
          <p:cNvSpPr>
            <a:spLocks noGrp="1"/>
          </p:cNvSpPr>
          <p:nvPr>
            <p:ph type="ftr" sz="quarter" idx="3"/>
          </p:nvPr>
        </p:nvSpPr>
        <p:spPr>
          <a:xfrm>
            <a:off x="3124200" y="6416675"/>
            <a:ext cx="2895600" cy="365125"/>
          </a:xfrm>
          <a:prstGeom prst="rect">
            <a:avLst/>
          </a:prstGeom>
        </p:spPr>
        <p:txBody>
          <a:bodyPr vert="horz" anchor="b"/>
          <a:lstStyle>
            <a:lvl1pPr algn="ctr" eaLnBrk="1" latinLnBrk="0" hangingPunct="1">
              <a:defRPr kumimoji="0" sz="1200">
                <a:solidFill>
                  <a:schemeClr val="tx1">
                    <a:shade val="50000"/>
                  </a:schemeClr>
                </a:solidFill>
              </a:defRPr>
            </a:lvl1pPr>
          </a:lstStyle>
          <a:p>
            <a:endParaRPr lang="cs-CZ"/>
          </a:p>
        </p:txBody>
      </p:sp>
      <p:sp>
        <p:nvSpPr>
          <p:cNvPr id="23" name="Zástupný symbol pro číslo snímku 22"/>
          <p:cNvSpPr>
            <a:spLocks noGrp="1"/>
          </p:cNvSpPr>
          <p:nvPr>
            <p:ph type="sldNum" sz="quarter" idx="4"/>
          </p:nvPr>
        </p:nvSpPr>
        <p:spPr>
          <a:xfrm>
            <a:off x="7924800" y="6416675"/>
            <a:ext cx="762000" cy="365125"/>
          </a:xfrm>
          <a:prstGeom prst="rect">
            <a:avLst/>
          </a:prstGeom>
        </p:spPr>
        <p:txBody>
          <a:bodyPr vert="horz" lIns="0" rIns="0" anchor="b"/>
          <a:lstStyle>
            <a:lvl1pPr algn="r" eaLnBrk="1" latinLnBrk="0" hangingPunct="1">
              <a:defRPr kumimoji="0" sz="1200">
                <a:solidFill>
                  <a:schemeClr val="tx1">
                    <a:shade val="50000"/>
                  </a:schemeClr>
                </a:solidFill>
              </a:defRPr>
            </a:lvl1pPr>
          </a:lstStyle>
          <a:p>
            <a:fld id="{94CA01BA-C95B-4BA8-A2DD-3DE1ED30A4F3}" type="slidenum">
              <a:rPr lang="cs-CZ" smtClean="0"/>
              <a:t>‹#›</a:t>
            </a:fld>
            <a:endParaRPr lang="cs-CZ"/>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rtl="0" eaLnBrk="1" latinLnBrk="0" hangingPunct="1">
        <a:spcBef>
          <a:spcPct val="0"/>
        </a:spcBef>
        <a:buNone/>
        <a:defRPr kumimoji="0" sz="4100" b="1" kern="1200" cap="none" baseline="0">
          <a:ln w="6350">
            <a:noFill/>
          </a:ln>
          <a:gradFill>
            <a:gsLst>
              <a:gs pos="0">
                <a:schemeClr val="accent1">
                  <a:tint val="73000"/>
                  <a:satMod val="145000"/>
                </a:schemeClr>
              </a:gs>
              <a:gs pos="73000">
                <a:schemeClr val="accent1">
                  <a:tint val="73000"/>
                  <a:satMod val="145000"/>
                </a:schemeClr>
              </a:gs>
              <a:gs pos="100000">
                <a:schemeClr val="accent1">
                  <a:tint val="83000"/>
                  <a:satMod val="143000"/>
                </a:schemeClr>
              </a:gs>
            </a:gsLst>
            <a:lin ang="4800000" scaled="1"/>
          </a:gradFill>
          <a:effectLst>
            <a:outerShdw blurRad="114300" dist="101600" dir="2700000" algn="tl" rotWithShape="0">
              <a:srgbClr val="000000">
                <a:alpha val="40000"/>
              </a:srgbClr>
            </a:outerShdw>
          </a:effectLst>
          <a:latin typeface="+mj-lt"/>
          <a:ea typeface="+mj-ea"/>
          <a:cs typeface="+mj-cs"/>
        </a:defRPr>
      </a:lvl1pPr>
    </p:titleStyle>
    <p:bodyStyle>
      <a:lvl1pPr marL="548640" indent="-411480" algn="l" rtl="0" eaLnBrk="1" latinLnBrk="0" hangingPunct="1">
        <a:spcBef>
          <a:spcPct val="20000"/>
        </a:spcBef>
        <a:buClr>
          <a:schemeClr val="tx1">
            <a:shade val="95000"/>
          </a:schemeClr>
        </a:buClr>
        <a:buSzPct val="65000"/>
        <a:buFont typeface="Wingdings 2"/>
        <a:buChar char=""/>
        <a:defRPr kumimoji="0" sz="2800" kern="1200">
          <a:solidFill>
            <a:schemeClr val="tx1"/>
          </a:solidFill>
          <a:latin typeface="+mn-lt"/>
          <a:ea typeface="+mn-ea"/>
          <a:cs typeface="+mn-cs"/>
        </a:defRPr>
      </a:lvl1pPr>
      <a:lvl2pPr marL="868680" indent="-283464" algn="l" rtl="0" eaLnBrk="1" latinLnBrk="0" hangingPunct="1">
        <a:spcBef>
          <a:spcPct val="20000"/>
        </a:spcBef>
        <a:buClr>
          <a:schemeClr val="tx1"/>
        </a:buClr>
        <a:buSzPct val="80000"/>
        <a:buFont typeface="Wingdings 2"/>
        <a:buChar char=""/>
        <a:defRPr kumimoji="0" sz="2400" kern="1200">
          <a:solidFill>
            <a:schemeClr val="tx1"/>
          </a:solidFill>
          <a:latin typeface="+mn-lt"/>
          <a:ea typeface="+mn-ea"/>
          <a:cs typeface="+mn-cs"/>
        </a:defRPr>
      </a:lvl2pPr>
      <a:lvl3pPr marL="1133856" indent="-228600" algn="l" rtl="0" eaLnBrk="1" latinLnBrk="0" hangingPunct="1">
        <a:spcBef>
          <a:spcPct val="20000"/>
        </a:spcBef>
        <a:buClr>
          <a:schemeClr val="tx1"/>
        </a:buClr>
        <a:buSzPct val="95000"/>
        <a:buFont typeface="Wingdings"/>
        <a:buChar char=""/>
        <a:defRPr kumimoji="0" sz="2200" kern="1200">
          <a:solidFill>
            <a:schemeClr val="tx1"/>
          </a:solidFill>
          <a:latin typeface="+mn-lt"/>
          <a:ea typeface="+mn-ea"/>
          <a:cs typeface="+mn-cs"/>
        </a:defRPr>
      </a:lvl3pPr>
      <a:lvl4pPr marL="1353312" indent="-182880" algn="l" rtl="0" eaLnBrk="1" latinLnBrk="0" hangingPunct="1">
        <a:spcBef>
          <a:spcPct val="20000"/>
        </a:spcBef>
        <a:buClr>
          <a:schemeClr val="tx1"/>
        </a:buClr>
        <a:buSzPct val="100000"/>
        <a:buFont typeface="Wingdings 3"/>
        <a:buChar char=""/>
        <a:defRPr kumimoji="0" sz="2000" kern="1200">
          <a:solidFill>
            <a:schemeClr val="tx1"/>
          </a:solidFill>
          <a:latin typeface="+mn-lt"/>
          <a:ea typeface="+mn-ea"/>
          <a:cs typeface="+mn-cs"/>
        </a:defRPr>
      </a:lvl4pPr>
      <a:lvl5pPr marL="1545336" indent="-182880" algn="l" rtl="0" eaLnBrk="1" latinLnBrk="0" hangingPunct="1">
        <a:spcBef>
          <a:spcPct val="20000"/>
        </a:spcBef>
        <a:buClr>
          <a:schemeClr val="tx1"/>
        </a:buClr>
        <a:buFont typeface="Wingdings 2"/>
        <a:buChar char=""/>
        <a:defRPr kumimoji="0" sz="2000" kern="1200">
          <a:solidFill>
            <a:schemeClr val="tx1"/>
          </a:solidFill>
          <a:latin typeface="+mn-lt"/>
          <a:ea typeface="+mn-ea"/>
          <a:cs typeface="+mn-cs"/>
        </a:defRPr>
      </a:lvl5pPr>
      <a:lvl6pPr marL="1764792" indent="-182880" algn="l" rtl="0" eaLnBrk="1" latinLnBrk="0" hangingPunct="1">
        <a:spcBef>
          <a:spcPct val="20000"/>
        </a:spcBef>
        <a:buClr>
          <a:schemeClr val="tx1"/>
        </a:buClr>
        <a:buFont typeface="Wingdings 3"/>
        <a:buChar char=""/>
        <a:defRPr kumimoji="0" sz="1800" kern="1200">
          <a:solidFill>
            <a:schemeClr val="tx1"/>
          </a:solidFill>
          <a:latin typeface="+mn-lt"/>
          <a:ea typeface="+mn-ea"/>
          <a:cs typeface="+mn-cs"/>
        </a:defRPr>
      </a:lvl6pPr>
      <a:lvl7pPr marL="1965960" indent="-182880" algn="l" rtl="0" eaLnBrk="1" latinLnBrk="0" hangingPunct="1">
        <a:spcBef>
          <a:spcPct val="20000"/>
        </a:spcBef>
        <a:buClr>
          <a:schemeClr val="tx1"/>
        </a:buClr>
        <a:buFont typeface="Wingdings 2"/>
        <a:buChar char=""/>
        <a:defRPr kumimoji="0" sz="1600" kern="1200">
          <a:solidFill>
            <a:schemeClr val="tx1"/>
          </a:solidFill>
          <a:latin typeface="+mn-lt"/>
          <a:ea typeface="+mn-ea"/>
          <a:cs typeface="+mn-cs"/>
        </a:defRPr>
      </a:lvl7pPr>
      <a:lvl8pPr marL="2167128" indent="-182880" algn="l" rtl="0" eaLnBrk="1" latinLnBrk="0" hangingPunct="1">
        <a:spcBef>
          <a:spcPct val="20000"/>
        </a:spcBef>
        <a:buClr>
          <a:schemeClr val="tx1"/>
        </a:buClr>
        <a:buFont typeface="Wingdings 2"/>
        <a:buChar char=""/>
        <a:defRPr kumimoji="0" sz="1400" kern="1200">
          <a:solidFill>
            <a:schemeClr val="tx1"/>
          </a:solidFill>
          <a:latin typeface="+mn-lt"/>
          <a:ea typeface="+mn-ea"/>
          <a:cs typeface="+mn-cs"/>
        </a:defRPr>
      </a:lvl8pPr>
      <a:lvl9pPr marL="2368296" indent="-182880" algn="l" rtl="0" eaLnBrk="1" latinLnBrk="0" hangingPunct="1">
        <a:spcBef>
          <a:spcPct val="20000"/>
        </a:spcBef>
        <a:buClr>
          <a:schemeClr val="tx1"/>
        </a:buClr>
        <a:buFont typeface="Wingdings 2"/>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7.jpe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hyperlink" Target="http://cs.wikipedia.org/wiki/Hlin%C3%ADk" TargetMode="External"/><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Nadpis 1"/>
          <p:cNvSpPr>
            <a:spLocks noGrp="1"/>
          </p:cNvSpPr>
          <p:nvPr>
            <p:ph type="ctrTitle"/>
          </p:nvPr>
        </p:nvSpPr>
        <p:spPr>
          <a:xfrm>
            <a:off x="684213" y="3068638"/>
            <a:ext cx="7772400" cy="1323975"/>
          </a:xfrm>
        </p:spPr>
        <p:txBody>
          <a:bodyPr/>
          <a:lstStyle/>
          <a:p>
            <a:pPr eaLnBrk="1" hangingPunct="1"/>
            <a:r>
              <a:rPr lang="cs-CZ" dirty="0" smtClean="0"/>
              <a:t>Hliník</a:t>
            </a:r>
            <a:endParaRPr lang="cs-CZ" dirty="0" smtClean="0">
              <a:solidFill>
                <a:schemeClr val="tx1"/>
              </a:solidFill>
            </a:endParaRPr>
          </a:p>
        </p:txBody>
      </p:sp>
      <p:pic>
        <p:nvPicPr>
          <p:cNvPr id="9219" name="Obrázek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0350" y="476250"/>
            <a:ext cx="6083300" cy="1484313"/>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pic>
      <p:sp>
        <p:nvSpPr>
          <p:cNvPr id="9220" name="TextovéPole 4"/>
          <p:cNvSpPr txBox="1">
            <a:spLocks noChangeArrowheads="1"/>
          </p:cNvSpPr>
          <p:nvPr/>
        </p:nvSpPr>
        <p:spPr bwMode="auto">
          <a:xfrm>
            <a:off x="2195513" y="2636838"/>
            <a:ext cx="4968875" cy="369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hangingPunct="1"/>
            <a:r>
              <a:rPr lang="cs-CZ" b="1" dirty="0" smtClean="0">
                <a:latin typeface="Calibri" pitchFamily="34" charset="0"/>
              </a:rPr>
              <a:t>VY_32_INOVACE_33_Hliník</a:t>
            </a:r>
            <a:endParaRPr lang="cs-CZ" b="1" dirty="0">
              <a:latin typeface="Calibri" pitchFamily="34" charset="0"/>
            </a:endParaRPr>
          </a:p>
        </p:txBody>
      </p:sp>
      <p:sp>
        <p:nvSpPr>
          <p:cNvPr id="9221" name="TextovéPole 5"/>
          <p:cNvSpPr txBox="1">
            <a:spLocks noChangeArrowheads="1"/>
          </p:cNvSpPr>
          <p:nvPr/>
        </p:nvSpPr>
        <p:spPr bwMode="auto">
          <a:xfrm>
            <a:off x="5724525" y="5589588"/>
            <a:ext cx="3024188" cy="3683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hangingPunct="1"/>
            <a:r>
              <a:rPr lang="cs-CZ">
                <a:latin typeface="Calibri" pitchFamily="34" charset="0"/>
              </a:rPr>
              <a:t>Autor: ing. Antónia Králová</a:t>
            </a:r>
          </a:p>
        </p:txBody>
      </p:sp>
      <p:pic>
        <p:nvPicPr>
          <p:cNvPr id="9222"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66750" y="3141663"/>
            <a:ext cx="1727200" cy="19478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8759648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Nadpis 1"/>
          <p:cNvSpPr>
            <a:spLocks noGrp="1"/>
          </p:cNvSpPr>
          <p:nvPr>
            <p:ph type="title"/>
          </p:nvPr>
        </p:nvSpPr>
        <p:spPr/>
        <p:txBody>
          <a:bodyPr/>
          <a:lstStyle/>
          <a:p>
            <a:pPr eaLnBrk="1" hangingPunct="1"/>
            <a:r>
              <a:rPr lang="cs-CZ" sz="1800" b="1" smtClean="0"/>
              <a:t>Záznamový list výukového materiálu</a:t>
            </a:r>
            <a:br>
              <a:rPr lang="cs-CZ" sz="1800" b="1" smtClean="0"/>
            </a:br>
            <a:endParaRPr lang="cs-CZ" sz="1800" smtClean="0"/>
          </a:p>
        </p:txBody>
      </p:sp>
      <p:graphicFrame>
        <p:nvGraphicFramePr>
          <p:cNvPr id="3122" name="Group 50"/>
          <p:cNvGraphicFramePr>
            <a:graphicFrameLocks noGrp="1"/>
          </p:cNvGraphicFramePr>
          <p:nvPr>
            <p:ph idx="1"/>
            <p:extLst>
              <p:ext uri="{D42A27DB-BD31-4B8C-83A1-F6EECF244321}">
                <p14:modId xmlns:p14="http://schemas.microsoft.com/office/powerpoint/2010/main" val="36386946"/>
              </p:ext>
            </p:extLst>
          </p:nvPr>
        </p:nvGraphicFramePr>
        <p:xfrm>
          <a:off x="457200" y="1600200"/>
          <a:ext cx="8229600" cy="4843467"/>
        </p:xfrm>
        <a:graphic>
          <a:graphicData uri="http://schemas.openxmlformats.org/drawingml/2006/table">
            <a:tbl>
              <a:tblPr/>
              <a:tblGrid>
                <a:gridCol w="2962275"/>
                <a:gridCol w="5267325"/>
              </a:tblGrid>
              <a:tr h="37149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dirty="0" smtClean="0">
                          <a:ln>
                            <a:noFill/>
                          </a:ln>
                          <a:solidFill>
                            <a:schemeClr val="tx1"/>
                          </a:solidFill>
                          <a:effectLst/>
                          <a:latin typeface="Calibri" pitchFamily="34" charset="0"/>
                          <a:ea typeface="Calibri" pitchFamily="34" charset="0"/>
                          <a:cs typeface="Times New Roman" pitchFamily="18" charset="0"/>
                        </a:rPr>
                        <a:t>Název školy</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dirty="0" smtClean="0">
                          <a:ln>
                            <a:noFill/>
                          </a:ln>
                          <a:solidFill>
                            <a:schemeClr val="tx1"/>
                          </a:solidFill>
                          <a:effectLst/>
                          <a:latin typeface="Calibri" pitchFamily="34" charset="0"/>
                          <a:cs typeface="Times New Roman" pitchFamily="18" charset="0"/>
                        </a:rPr>
                        <a:t>Střední škola technická a </a:t>
                      </a:r>
                      <a:r>
                        <a:rPr kumimoji="0" lang="cs-CZ" sz="1100" b="1" i="0" u="none" strike="noStrike" cap="none" normalizeH="0" baseline="0" smtClean="0">
                          <a:ln>
                            <a:noFill/>
                          </a:ln>
                          <a:solidFill>
                            <a:schemeClr val="tx1"/>
                          </a:solidFill>
                          <a:effectLst/>
                          <a:latin typeface="Calibri" pitchFamily="34" charset="0"/>
                          <a:cs typeface="Times New Roman" pitchFamily="18" charset="0"/>
                        </a:rPr>
                        <a:t>zemědělská Mohelnice</a:t>
                      </a:r>
                      <a:endParaRPr kumimoji="0" lang="cs-CZ" sz="1100" b="1" i="0" u="none" strike="noStrike" cap="none" normalizeH="0" baseline="0" dirty="0" smtClean="0">
                        <a:ln>
                          <a:noFill/>
                        </a:ln>
                        <a:solidFill>
                          <a:schemeClr val="tx1"/>
                        </a:solidFill>
                        <a:effectLst/>
                        <a:latin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38100" cap="flat" cmpd="sng" algn="ctr">
                      <a:solidFill>
                        <a:schemeClr val="bg1"/>
                      </a:solidFill>
                      <a:prstDash val="solid"/>
                      <a:round/>
                      <a:headEnd type="none" w="med" len="med"/>
                      <a:tailEnd type="none" w="med" len="med"/>
                    </a:lnB>
                    <a:lnTlToBr>
                      <a:noFill/>
                    </a:lnTlToBr>
                    <a:lnBlToTr>
                      <a:noFill/>
                    </a:lnBlToTr>
                    <a:solidFill>
                      <a:schemeClr val="accent1"/>
                    </a:solidFill>
                  </a:tcPr>
                </a:tc>
              </a:tr>
              <a:tr h="37149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Číslo projektu</a:t>
                      </a:r>
                      <a:endParaRPr kumimoji="0" lang="cs-CZ"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CZ.1.07/1.5.00/34.0064</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381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9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Název šablony klíčové aktivity</a:t>
                      </a:r>
                      <a:endPar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0" i="0" u="none" strike="noStrike" cap="none" normalizeH="0" baseline="0" dirty="0" smtClean="0">
                          <a:ln>
                            <a:noFill/>
                          </a:ln>
                          <a:solidFill>
                            <a:schemeClr val="bg1"/>
                          </a:solidFill>
                          <a:effectLst/>
                          <a:latin typeface="Calibri" pitchFamily="34" charset="0"/>
                          <a:ea typeface="Calibri" pitchFamily="34" charset="0"/>
                          <a:cs typeface="Times New Roman" pitchFamily="18" charset="0"/>
                        </a:rPr>
                        <a:t>Inovace a zkvalitnění výuky prostřednictvím ICT (III/2) </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9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Název výukového materiálu</a:t>
                      </a:r>
                      <a:endPar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Hliník</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9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Označení</a:t>
                      </a:r>
                      <a:endPar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VY_32_INOVACE_33_Hliník</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9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Vzdělávací obor</a:t>
                      </a:r>
                      <a:endPar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Mechanik seřizovač, Obráběč kovů, Nástrojař</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9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Tematický okruh</a:t>
                      </a:r>
                      <a:endPar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Strojírenská technologie I.</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9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Ročník</a:t>
                      </a:r>
                      <a:endPar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První</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9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Autor</a:t>
                      </a:r>
                      <a:endPar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Ing. Antónia Králová</a:t>
                      </a: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9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Datum ověření</a:t>
                      </a:r>
                      <a:endPar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23.1.2013</a:t>
                      </a:r>
                      <a:endParaRPr kumimoji="0" lang="cs-CZ"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85587">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Anotace / metodický popis</a:t>
                      </a:r>
                      <a:endPar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rPr>
                        <a:t>Výukový list vhodný pro žáky prvních ročníků. Učební text zahrnuje problematiku lehkých neželezných kovů </a:t>
                      </a:r>
                      <a:r>
                        <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jmenovitě hliníku</a:t>
                      </a:r>
                      <a:endParaRPr kumimoji="0" lang="cs-CZ" sz="1100" b="0" i="0" u="none" strike="noStrike" cap="none" normalizeH="0" baseline="0" dirty="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r h="37149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Podpis autora</a:t>
                      </a:r>
                      <a:endPar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D0D8E8"/>
                    </a:solidFill>
                  </a:tcPr>
                </a:tc>
              </a:tr>
              <a:tr h="371490">
                <a:tc>
                  <a:txBody>
                    <a:bodyPr/>
                    <a:lstStyle/>
                    <a:p>
                      <a:pPr marL="0" marR="0" lvl="0" indent="0" algn="l" defTabSz="914400" rtl="0" eaLnBrk="1" fontAlgn="base" latinLnBrk="0" hangingPunct="1">
                        <a:lnSpc>
                          <a:spcPct val="115000"/>
                        </a:lnSpc>
                        <a:spcBef>
                          <a:spcPct val="0"/>
                        </a:spcBef>
                        <a:spcAft>
                          <a:spcPct val="0"/>
                        </a:spcAft>
                        <a:buClrTx/>
                        <a:buSzTx/>
                        <a:buFontTx/>
                        <a:buNone/>
                        <a:tabLst/>
                      </a:pPr>
                      <a:r>
                        <a:rPr kumimoji="0" lang="cs-CZ" sz="1100" b="1" i="0" u="none" strike="noStrike" cap="none" normalizeH="0" baseline="0" smtClean="0">
                          <a:ln>
                            <a:noFill/>
                          </a:ln>
                          <a:solidFill>
                            <a:srgbClr val="000000"/>
                          </a:solidFill>
                          <a:effectLst/>
                          <a:latin typeface="Calibri" pitchFamily="34" charset="0"/>
                          <a:ea typeface="Calibri" pitchFamily="34" charset="0"/>
                          <a:cs typeface="Times New Roman" pitchFamily="18" charset="0"/>
                        </a:rPr>
                        <a:t>Podpis ředitele</a:t>
                      </a:r>
                      <a:endPar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c>
                  <a:txBody>
                    <a:bodyPr/>
                    <a:lstStyle/>
                    <a:p>
                      <a:pPr marL="0" marR="0" lvl="0" indent="0" algn="l" defTabSz="914400" rtl="0" eaLnBrk="1" fontAlgn="base" latinLnBrk="0" hangingPunct="1">
                        <a:lnSpc>
                          <a:spcPct val="115000"/>
                        </a:lnSpc>
                        <a:spcBef>
                          <a:spcPct val="0"/>
                        </a:spcBef>
                        <a:spcAft>
                          <a:spcPct val="0"/>
                        </a:spcAft>
                        <a:buClrTx/>
                        <a:buSzTx/>
                        <a:buFontTx/>
                        <a:buNone/>
                        <a:tabLst/>
                      </a:pPr>
                      <a:endParaRPr kumimoji="0" lang="cs-CZ" sz="1100" b="0" i="0" u="none" strike="noStrike" cap="none" normalizeH="0" baseline="0" smtClean="0">
                        <a:ln>
                          <a:noFill/>
                        </a:ln>
                        <a:solidFill>
                          <a:srgbClr val="000000"/>
                        </a:solidFill>
                        <a:effectLst/>
                        <a:latin typeface="Calibri" pitchFamily="34" charset="0"/>
                        <a:ea typeface="Calibri" pitchFamily="34" charset="0"/>
                        <a:cs typeface="Times New Roman" pitchFamily="18" charset="0"/>
                      </a:endParaRPr>
                    </a:p>
                  </a:txBody>
                  <a:tcPr marL="68580" marR="68580" marT="0" marB="0" anchor="ct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E9EDF4"/>
                    </a:solidFill>
                  </a:tcPr>
                </a:tc>
              </a:tr>
            </a:tbl>
          </a:graphicData>
        </a:graphic>
      </p:graphicFrame>
    </p:spTree>
    <p:extLst>
      <p:ext uri="{BB962C8B-B14F-4D97-AF65-F5344CB8AC3E}">
        <p14:creationId xmlns:p14="http://schemas.microsoft.com/office/powerpoint/2010/main" val="330112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ctrTitle"/>
          </p:nvPr>
        </p:nvSpPr>
        <p:spPr>
          <a:xfrm>
            <a:off x="611560" y="548680"/>
            <a:ext cx="7772400" cy="1470025"/>
          </a:xfrm>
        </p:spPr>
        <p:txBody>
          <a:bodyPr>
            <a:noAutofit/>
          </a:bodyPr>
          <a:lstStyle/>
          <a:p>
            <a:r>
              <a:rPr lang="cs-CZ" sz="9600" b="1" dirty="0" smtClean="0">
                <a:solidFill>
                  <a:schemeClr val="tx1">
                    <a:lumMod val="65000"/>
                  </a:schemeClr>
                </a:solidFill>
                <a:latin typeface="Algerian" pitchFamily="82" charset="0"/>
              </a:rPr>
              <a:t>Hliník</a:t>
            </a:r>
            <a:endParaRPr lang="cs-CZ" sz="9600" b="1" dirty="0">
              <a:solidFill>
                <a:schemeClr val="tx1">
                  <a:lumMod val="65000"/>
                </a:schemeClr>
              </a:solidFill>
              <a:latin typeface="Algerian" pitchFamily="82" charset="0"/>
            </a:endParaRPr>
          </a:p>
        </p:txBody>
      </p:sp>
      <p:sp>
        <p:nvSpPr>
          <p:cNvPr id="3" name="Podnadpis 2"/>
          <p:cNvSpPr>
            <a:spLocks noGrp="1"/>
          </p:cNvSpPr>
          <p:nvPr>
            <p:ph type="subTitle" idx="1"/>
          </p:nvPr>
        </p:nvSpPr>
        <p:spPr>
          <a:xfrm>
            <a:off x="1907704" y="2204864"/>
            <a:ext cx="6560234" cy="1584176"/>
          </a:xfrm>
        </p:spPr>
        <p:txBody>
          <a:bodyPr>
            <a:normAutofit fontScale="77500" lnSpcReduction="20000"/>
          </a:bodyPr>
          <a:lstStyle/>
          <a:p>
            <a:pPr>
              <a:buFont typeface="Wingdings" pitchFamily="2" charset="2"/>
              <a:buChar char="Ø"/>
            </a:pPr>
            <a:r>
              <a:rPr lang="cs-CZ" b="1" dirty="0" smtClean="0"/>
              <a:t>   </a:t>
            </a:r>
            <a:r>
              <a:rPr lang="cs-CZ" b="1" dirty="0" smtClean="0">
                <a:solidFill>
                  <a:schemeClr val="bg1">
                    <a:lumMod val="95000"/>
                    <a:lumOff val="5000"/>
                  </a:schemeClr>
                </a:solidFill>
              </a:rPr>
              <a:t>Hliník</a:t>
            </a:r>
            <a:r>
              <a:rPr lang="cs-CZ" dirty="0"/>
              <a:t> </a:t>
            </a:r>
            <a:r>
              <a:rPr lang="cs-CZ" dirty="0" smtClean="0"/>
              <a:t>- (chemická značka </a:t>
            </a:r>
            <a:r>
              <a:rPr lang="cs-CZ" b="1" dirty="0" smtClean="0"/>
              <a:t>Al</a:t>
            </a:r>
            <a:r>
              <a:rPr lang="cs-CZ" dirty="0" smtClean="0"/>
              <a:t>, latinsky </a:t>
            </a:r>
            <a:r>
              <a:rPr lang="cs-CZ" i="1" dirty="0" smtClean="0"/>
              <a:t>Aluminium</a:t>
            </a:r>
            <a:r>
              <a:rPr lang="cs-CZ" dirty="0" smtClean="0"/>
              <a:t>), je velmi lehký kov bělavě šedé barvy, velmi dobrý vodič elektrického proudu, široce používaný v elektrotechnice a ve formě slitin v leteckém průmyslu a mnoha dalších aplikacích.</a:t>
            </a:r>
          </a:p>
          <a:p>
            <a:pPr>
              <a:buFont typeface="Wingdings" pitchFamily="2" charset="2"/>
              <a:buChar char="Ø"/>
            </a:pPr>
            <a:endParaRPr lang="cs-CZ" dirty="0" smtClean="0"/>
          </a:p>
          <a:p>
            <a:endParaRPr lang="cs-CZ" b="1" dirty="0" smtClean="0"/>
          </a:p>
          <a:p>
            <a:endParaRPr lang="cs-CZ" dirty="0"/>
          </a:p>
        </p:txBody>
      </p:sp>
      <p:pic>
        <p:nvPicPr>
          <p:cNvPr id="27650" name="Picture 2" descr="Hliník"/>
          <p:cNvPicPr>
            <a:picLocks noChangeAspect="1" noChangeArrowheads="1"/>
          </p:cNvPicPr>
          <p:nvPr/>
        </p:nvPicPr>
        <p:blipFill>
          <a:blip r:embed="rId3" cstate="print"/>
          <a:srcRect/>
          <a:stretch>
            <a:fillRect/>
          </a:stretch>
        </p:blipFill>
        <p:spPr bwMode="auto">
          <a:xfrm>
            <a:off x="251520" y="4077072"/>
            <a:ext cx="2428875" cy="2428875"/>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Tree>
    <p:extLst>
      <p:ext uri="{BB962C8B-B14F-4D97-AF65-F5344CB8AC3E}">
        <p14:creationId xmlns:p14="http://schemas.microsoft.com/office/powerpoint/2010/main" val="369312651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sz="6000" dirty="0" smtClean="0">
                <a:solidFill>
                  <a:schemeClr val="tx1">
                    <a:lumMod val="65000"/>
                  </a:schemeClr>
                </a:solidFill>
                <a:latin typeface="Aharoni" pitchFamily="2" charset="-79"/>
                <a:cs typeface="Aharoni" pitchFamily="2" charset="-79"/>
              </a:rPr>
              <a:t>              </a:t>
            </a:r>
            <a:r>
              <a:rPr lang="cs-CZ" sz="7200" dirty="0" smtClean="0">
                <a:solidFill>
                  <a:schemeClr val="tx1">
                    <a:lumMod val="65000"/>
                  </a:schemeClr>
                </a:solidFill>
                <a:latin typeface="Aharoni" pitchFamily="2" charset="-79"/>
                <a:cs typeface="Aharoni" pitchFamily="2" charset="-79"/>
              </a:rPr>
              <a:t>Výroba</a:t>
            </a:r>
            <a:r>
              <a:rPr lang="cs-CZ" sz="6000" dirty="0" smtClean="0">
                <a:solidFill>
                  <a:schemeClr val="tx1">
                    <a:lumMod val="65000"/>
                  </a:schemeClr>
                </a:solidFill>
                <a:latin typeface="Aharoni" pitchFamily="2" charset="-79"/>
                <a:cs typeface="Aharoni" pitchFamily="2" charset="-79"/>
              </a:rPr>
              <a:t> </a:t>
            </a:r>
            <a:endParaRPr lang="cs-CZ" sz="6000" dirty="0">
              <a:solidFill>
                <a:schemeClr val="tx1">
                  <a:lumMod val="65000"/>
                </a:schemeClr>
              </a:solidFill>
              <a:latin typeface="Aharoni" pitchFamily="2" charset="-79"/>
              <a:cs typeface="Aharoni" pitchFamily="2" charset="-79"/>
            </a:endParaRPr>
          </a:p>
        </p:txBody>
      </p:sp>
      <p:sp>
        <p:nvSpPr>
          <p:cNvPr id="3" name="Zástupný symbol pro obsah 2"/>
          <p:cNvSpPr>
            <a:spLocks noGrp="1"/>
          </p:cNvSpPr>
          <p:nvPr>
            <p:ph idx="1"/>
          </p:nvPr>
        </p:nvSpPr>
        <p:spPr>
          <a:xfrm>
            <a:off x="467544" y="2148840"/>
            <a:ext cx="8229600" cy="4709160"/>
          </a:xfrm>
        </p:spPr>
        <p:txBody>
          <a:bodyPr>
            <a:normAutofit/>
          </a:bodyPr>
          <a:lstStyle/>
          <a:p>
            <a:pPr>
              <a:buFont typeface="Wingdings" pitchFamily="2" charset="2"/>
              <a:buChar char="Ø"/>
            </a:pPr>
            <a:r>
              <a:rPr lang="cs-CZ" dirty="0" smtClean="0"/>
              <a:t>Hliník je obsažen v mnoha horninách, ale vyrábí se hlavně z bauxitu </a:t>
            </a:r>
          </a:p>
          <a:p>
            <a:pPr>
              <a:buFont typeface="Wingdings" pitchFamily="2" charset="2"/>
              <a:buChar char="Ø"/>
            </a:pPr>
            <a:r>
              <a:rPr lang="cs-CZ" dirty="0" smtClean="0"/>
              <a:t>Výroba se skládá ze dvou fází a to nejprve se chemickou cestou získá oxid hlinitý AL</a:t>
            </a:r>
            <a:r>
              <a:rPr lang="cs-CZ" sz="1400" dirty="0" smtClean="0"/>
              <a:t>2 </a:t>
            </a:r>
            <a:r>
              <a:rPr lang="cs-CZ" dirty="0" smtClean="0"/>
              <a:t>O</a:t>
            </a:r>
            <a:r>
              <a:rPr lang="cs-CZ" sz="1400" dirty="0" smtClean="0"/>
              <a:t>3</a:t>
            </a:r>
            <a:r>
              <a:rPr lang="cs-CZ" dirty="0" smtClean="0"/>
              <a:t> a </a:t>
            </a:r>
          </a:p>
          <a:p>
            <a:pPr marL="137160" indent="0">
              <a:buNone/>
            </a:pPr>
            <a:r>
              <a:rPr lang="cs-CZ" dirty="0"/>
              <a:t> </a:t>
            </a:r>
            <a:r>
              <a:rPr lang="cs-CZ" dirty="0" smtClean="0"/>
              <a:t>    z něho pak elektrolýzou vyrobí 99,8% hliník</a:t>
            </a:r>
          </a:p>
          <a:p>
            <a:pPr>
              <a:buFont typeface="Wingdings" pitchFamily="2" charset="2"/>
              <a:buChar char="Ø"/>
            </a:pPr>
            <a:r>
              <a:rPr lang="cs-CZ" dirty="0" smtClean="0"/>
              <a:t>Pak se hliník odlévá do bloků a ingotů kruhového nebo čtvercového průřezu</a:t>
            </a:r>
          </a:p>
          <a:p>
            <a:endParaRPr lang="cs-CZ" dirty="0"/>
          </a:p>
        </p:txBody>
      </p:sp>
      <p:pic>
        <p:nvPicPr>
          <p:cNvPr id="25602" name="Picture 2" descr="http://t0.gstatic.com/images?q=tbn:ANd9GcRxaCfRsDXmYs4buYgGYwo9KwpG7W3xJyjeDMYYlz2JC-NpvC9K"/>
          <p:cNvPicPr>
            <a:picLocks noChangeAspect="1" noChangeArrowheads="1"/>
          </p:cNvPicPr>
          <p:nvPr/>
        </p:nvPicPr>
        <p:blipFill>
          <a:blip r:embed="rId3" cstate="print"/>
          <a:srcRect/>
          <a:stretch>
            <a:fillRect/>
          </a:stretch>
        </p:blipFill>
        <p:spPr bwMode="auto">
          <a:xfrm>
            <a:off x="2051720" y="404664"/>
            <a:ext cx="1800200" cy="1621658"/>
          </a:xfrm>
          <a:prstGeom prst="roundRect">
            <a:avLst>
              <a:gd name="adj" fmla="val 16667"/>
            </a:avLst>
          </a:prstGeom>
          <a:ln>
            <a:noFill/>
          </a:ln>
          <a:effectLst>
            <a:outerShdw blurRad="76200" dist="38100" dir="7800000" algn="tl" rotWithShape="0">
              <a:srgbClr val="000000">
                <a:alpha val="40000"/>
              </a:srgbClr>
            </a:outerShdw>
          </a:effectLst>
          <a:scene3d>
            <a:camera prst="orthographicFront"/>
            <a:lightRig rig="contrasting" dir="t">
              <a:rot lat="0" lon="0" rev="4200000"/>
            </a:lightRig>
          </a:scene3d>
          <a:sp3d prstMaterial="plastic">
            <a:bevelT w="381000" h="114300" prst="relaxedInset"/>
            <a:contourClr>
              <a:srgbClr val="969696"/>
            </a:contourClr>
          </a:sp3d>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6600" dirty="0" smtClean="0">
                <a:solidFill>
                  <a:schemeClr val="tx1">
                    <a:lumMod val="65000"/>
                  </a:schemeClr>
                </a:solidFill>
                <a:latin typeface="Algerian" pitchFamily="82" charset="0"/>
              </a:rPr>
              <a:t>Výskyt v Přírodě</a:t>
            </a:r>
            <a:endParaRPr lang="cs-CZ" sz="6600" dirty="0">
              <a:solidFill>
                <a:schemeClr val="tx1">
                  <a:lumMod val="65000"/>
                </a:schemeClr>
              </a:solidFill>
              <a:latin typeface="Algerian" pitchFamily="82" charset="0"/>
            </a:endParaRPr>
          </a:p>
        </p:txBody>
      </p:sp>
      <p:sp>
        <p:nvSpPr>
          <p:cNvPr id="3" name="Zástupný symbol pro obsah 2"/>
          <p:cNvSpPr>
            <a:spLocks noGrp="1"/>
          </p:cNvSpPr>
          <p:nvPr>
            <p:ph idx="1"/>
          </p:nvPr>
        </p:nvSpPr>
        <p:spPr/>
        <p:txBody>
          <a:bodyPr>
            <a:normAutofit fontScale="92500" lnSpcReduction="10000"/>
          </a:bodyPr>
          <a:lstStyle/>
          <a:p>
            <a:r>
              <a:rPr lang="cs-CZ" dirty="0" smtClean="0"/>
              <a:t>Díky velké reaktivitě hliníku se v přírodě setkáváme prakticky pouze s jeho sloučeninami.</a:t>
            </a:r>
          </a:p>
          <a:p>
            <a:r>
              <a:rPr lang="cs-CZ" dirty="0" smtClean="0"/>
              <a:t>Hliník je třetím nejvíce zastoupeným prvkem v zemské kůře. Jeho aktivita je v mořské vodě a ve vesmíru velmi nízká .</a:t>
            </a:r>
          </a:p>
          <a:p>
            <a:r>
              <a:rPr lang="cs-CZ" dirty="0" smtClean="0"/>
              <a:t>Jiným významným minerálem je kryolit sodný.</a:t>
            </a:r>
          </a:p>
          <a:p>
            <a:r>
              <a:rPr lang="cs-CZ" dirty="0" smtClean="0"/>
              <a:t>Drahé kameny, jejichž základním materiálem je oxid hlinitý se liší příměsí, která způsobuje jejich charakteristické zbarvení. Červený rubín je zbarven příměsí oxidu chromu, modrý safír obsahuje především stopová množství oxidů titanu a železa.</a:t>
            </a:r>
          </a:p>
          <a:p>
            <a:pPr>
              <a:buFont typeface="Wingdings" pitchFamily="2" charset="2"/>
              <a:buChar char="Ø"/>
            </a:pPr>
            <a:endParaRPr lang="cs-CZ" dirty="0" smtClean="0"/>
          </a:p>
          <a:p>
            <a:pPr>
              <a:buNone/>
            </a:pPr>
            <a:endParaRPr lang="cs-CZ" dirty="0"/>
          </a:p>
        </p:txBody>
      </p:sp>
      <p:pic>
        <p:nvPicPr>
          <p:cNvPr id="24578" name="Picture 2" descr="http://upload.wikimedia.org/wikipedia/commons/thumb/c/c4/Cut_Ruby.jpg/220px-Cut_Ruby.jpg"/>
          <p:cNvPicPr>
            <a:picLocks noChangeAspect="1" noChangeArrowheads="1"/>
          </p:cNvPicPr>
          <p:nvPr/>
        </p:nvPicPr>
        <p:blipFill>
          <a:blip r:embed="rId3" cstate="print"/>
          <a:srcRect/>
          <a:stretch>
            <a:fillRect/>
          </a:stretch>
        </p:blipFill>
        <p:spPr bwMode="auto">
          <a:xfrm>
            <a:off x="7356725" y="5273824"/>
            <a:ext cx="1787275" cy="158417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pic>
        <p:nvPicPr>
          <p:cNvPr id="24580" name="Picture 4" descr="http://upload.wikimedia.org/wikipedia/commons/thumb/e/ee/Star-Saphire.jpg/220px-Star-Saphire.jpg"/>
          <p:cNvPicPr>
            <a:picLocks noChangeAspect="1" noChangeArrowheads="1"/>
          </p:cNvPicPr>
          <p:nvPr/>
        </p:nvPicPr>
        <p:blipFill>
          <a:blip r:embed="rId4" cstate="print"/>
          <a:srcRect/>
          <a:stretch>
            <a:fillRect/>
          </a:stretch>
        </p:blipFill>
        <p:spPr bwMode="auto">
          <a:xfrm>
            <a:off x="8244408" y="4149080"/>
            <a:ext cx="1085927" cy="1224136"/>
          </a:xfrm>
          <a:prstGeom prst="roundRect">
            <a:avLst>
              <a:gd name="adj" fmla="val 16667"/>
            </a:avLst>
          </a:prstGeom>
          <a:ln>
            <a:noFill/>
          </a:ln>
          <a:effectLst>
            <a:outerShdw blurRad="152400" dist="12000" dir="900000" sy="98000" kx="110000" ky="200000" algn="tl" rotWithShape="0">
              <a:srgbClr val="000000">
                <a:alpha val="30000"/>
              </a:srgbClr>
            </a:outerShdw>
          </a:effectLst>
          <a:scene3d>
            <a:camera prst="perspectiveRelaxed">
              <a:rot lat="19800000" lon="1200000" rev="20820000"/>
            </a:camera>
            <a:lightRig rig="threePt" dir="t"/>
          </a:scene3d>
          <a:sp3d contourW="6350" prstMaterial="matte">
            <a:bevelT w="101600" h="101600"/>
            <a:contourClr>
              <a:srgbClr val="969696"/>
            </a:contourClr>
          </a:sp3d>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fontScale="90000"/>
          </a:bodyPr>
          <a:lstStyle/>
          <a:p>
            <a:r>
              <a:rPr lang="cs-CZ" dirty="0" smtClean="0">
                <a:solidFill>
                  <a:schemeClr val="tx1">
                    <a:lumMod val="75000"/>
                  </a:schemeClr>
                </a:solidFill>
                <a:latin typeface="Aharoni" pitchFamily="2" charset="-79"/>
                <a:cs typeface="Aharoni" pitchFamily="2" charset="-79"/>
              </a:rPr>
              <a:t>Základní fyzikálně-chemické vlastnosti</a:t>
            </a:r>
            <a:endParaRPr lang="cs-CZ" dirty="0">
              <a:solidFill>
                <a:schemeClr val="tx1">
                  <a:lumMod val="75000"/>
                </a:schemeClr>
              </a:solidFill>
              <a:latin typeface="Aharoni" pitchFamily="2" charset="-79"/>
              <a:cs typeface="Aharoni" pitchFamily="2" charset="-79"/>
            </a:endParaRPr>
          </a:p>
        </p:txBody>
      </p:sp>
      <p:sp>
        <p:nvSpPr>
          <p:cNvPr id="3" name="Zástupný symbol pro obsah 2"/>
          <p:cNvSpPr>
            <a:spLocks noGrp="1"/>
          </p:cNvSpPr>
          <p:nvPr>
            <p:ph idx="1"/>
          </p:nvPr>
        </p:nvSpPr>
        <p:spPr>
          <a:xfrm>
            <a:off x="467544" y="1772816"/>
            <a:ext cx="8229600" cy="4709160"/>
          </a:xfrm>
        </p:spPr>
        <p:txBody>
          <a:bodyPr>
            <a:normAutofit/>
          </a:bodyPr>
          <a:lstStyle/>
          <a:p>
            <a:pPr>
              <a:buFont typeface="Wingdings" pitchFamily="2" charset="2"/>
              <a:buChar char="q"/>
            </a:pPr>
            <a:r>
              <a:rPr lang="cs-CZ" dirty="0" smtClean="0"/>
              <a:t>Hustota je 2,7 kg/dm</a:t>
            </a:r>
            <a:r>
              <a:rPr lang="cs-CZ" baseline="30000" dirty="0" smtClean="0"/>
              <a:t>3</a:t>
            </a:r>
          </a:p>
          <a:p>
            <a:pPr>
              <a:buFont typeface="Wingdings" pitchFamily="2" charset="2"/>
              <a:buChar char="q"/>
            </a:pPr>
            <a:r>
              <a:rPr lang="cs-CZ" dirty="0" smtClean="0"/>
              <a:t>Teplota tavení – 660°C</a:t>
            </a:r>
          </a:p>
          <a:p>
            <a:pPr>
              <a:buFont typeface="Wingdings" pitchFamily="2" charset="2"/>
              <a:buChar char="q"/>
            </a:pPr>
            <a:r>
              <a:rPr lang="cs-CZ" dirty="0" smtClean="0"/>
              <a:t>Elektrická vodivost – velmi dobrá</a:t>
            </a:r>
          </a:p>
          <a:p>
            <a:pPr>
              <a:buFont typeface="Wingdings" pitchFamily="2" charset="2"/>
              <a:buChar char="q"/>
            </a:pPr>
            <a:r>
              <a:rPr lang="cs-CZ" dirty="0" smtClean="0"/>
              <a:t>Tepelná vodivost – velmi dobrá</a:t>
            </a:r>
          </a:p>
          <a:p>
            <a:pPr>
              <a:buFont typeface="Wingdings" pitchFamily="2" charset="2"/>
              <a:buChar char="q"/>
            </a:pPr>
            <a:r>
              <a:rPr lang="cs-CZ" dirty="0" smtClean="0"/>
              <a:t>Tvárnost za tepla i za studena – velmi dobrá</a:t>
            </a:r>
          </a:p>
          <a:p>
            <a:pPr>
              <a:buFont typeface="Wingdings" pitchFamily="2" charset="2"/>
              <a:buChar char="q"/>
            </a:pPr>
            <a:r>
              <a:rPr lang="cs-CZ" dirty="0" err="1" smtClean="0"/>
              <a:t>Pájitelnost</a:t>
            </a:r>
            <a:r>
              <a:rPr lang="cs-CZ" dirty="0" smtClean="0"/>
              <a:t> – dobrá</a:t>
            </a:r>
          </a:p>
          <a:p>
            <a:pPr>
              <a:buFont typeface="Wingdings" pitchFamily="2" charset="2"/>
              <a:buChar char="q"/>
            </a:pPr>
            <a:r>
              <a:rPr lang="cs-CZ" dirty="0" smtClean="0"/>
              <a:t>Odolnost proti korozi – velmi dobrá</a:t>
            </a:r>
          </a:p>
          <a:p>
            <a:pPr>
              <a:buFont typeface="Wingdings" pitchFamily="2" charset="2"/>
              <a:buChar char="q"/>
            </a:pPr>
            <a:r>
              <a:rPr lang="cs-CZ" dirty="0" smtClean="0"/>
              <a:t>Hliník a slitiny hliníku jsou velmi dobře svařitelné téměř všemi metodami svařování. </a:t>
            </a:r>
          </a:p>
          <a:p>
            <a:endParaRPr lang="cs-CZ"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200" dirty="0" smtClean="0"/>
              <a:t>Slitiny hliníku</a:t>
            </a:r>
            <a:endParaRPr lang="cs-CZ" sz="3200" dirty="0"/>
          </a:p>
        </p:txBody>
      </p:sp>
      <p:sp>
        <p:nvSpPr>
          <p:cNvPr id="3" name="Zástupný symbol pro obsah 2"/>
          <p:cNvSpPr>
            <a:spLocks noGrp="1"/>
          </p:cNvSpPr>
          <p:nvPr>
            <p:ph idx="1"/>
          </p:nvPr>
        </p:nvSpPr>
        <p:spPr/>
        <p:txBody>
          <a:bodyPr/>
          <a:lstStyle/>
          <a:p>
            <a:pPr marL="137160" indent="0">
              <a:buNone/>
            </a:pPr>
            <a:r>
              <a:rPr lang="cs-CZ" dirty="0" smtClean="0"/>
              <a:t>Víc než čistého hliníku se pro konstrukční účely používají slitiny hliníku. Oproti hliníku jsou jeho slitiny celkem dobře obrobitelné. Nejznámější a nejrozšířenější slitinou je dural, která obsahuje mimo hliník ještě měď a hořčík. Pokud jsou na materiál kladeny vyšší požadavky např. na pevnost, pak se používá </a:t>
            </a:r>
            <a:r>
              <a:rPr lang="cs-CZ" dirty="0" err="1" smtClean="0"/>
              <a:t>superdural</a:t>
            </a:r>
            <a:r>
              <a:rPr lang="cs-CZ" dirty="0" smtClean="0"/>
              <a:t> (dural s vyšším obsahem hořčíku).</a:t>
            </a:r>
          </a:p>
          <a:p>
            <a:pPr marL="137160" indent="0">
              <a:buNone/>
            </a:pPr>
            <a:r>
              <a:rPr lang="cs-CZ" dirty="0" smtClean="0"/>
              <a:t>Slévárenskou slitinou hliníku je silumin.</a:t>
            </a:r>
            <a:endParaRPr lang="cs-CZ" dirty="0"/>
          </a:p>
        </p:txBody>
      </p:sp>
    </p:spTree>
    <p:extLst>
      <p:ext uri="{BB962C8B-B14F-4D97-AF65-F5344CB8AC3E}">
        <p14:creationId xmlns:p14="http://schemas.microsoft.com/office/powerpoint/2010/main" val="84620547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p:txBody>
          <a:bodyPr>
            <a:normAutofit/>
          </a:bodyPr>
          <a:lstStyle/>
          <a:p>
            <a:r>
              <a:rPr lang="cs-CZ" sz="3200" dirty="0" smtClean="0"/>
              <a:t>Využití.</a:t>
            </a:r>
            <a:endParaRPr lang="cs-CZ" sz="3200" dirty="0"/>
          </a:p>
        </p:txBody>
      </p:sp>
      <p:sp>
        <p:nvSpPr>
          <p:cNvPr id="3" name="Zástupný symbol pro obsah 2"/>
          <p:cNvSpPr>
            <a:spLocks noGrp="1"/>
          </p:cNvSpPr>
          <p:nvPr>
            <p:ph idx="1"/>
          </p:nvPr>
        </p:nvSpPr>
        <p:spPr/>
        <p:txBody>
          <a:bodyPr>
            <a:normAutofit lnSpcReduction="10000"/>
          </a:bodyPr>
          <a:lstStyle/>
          <a:p>
            <a:pPr marL="137160" indent="0">
              <a:buNone/>
            </a:pPr>
            <a:r>
              <a:rPr lang="cs-CZ" dirty="0" smtClean="0"/>
              <a:t>Hliník nachází uplatnění skoro ve všech odvětvích průmyslu. Používá se na výrobu mincí, na výrobu kuchyňského nádobí, dále na výrobu potravinářské fólie alobalu, ve stavebnictví se využívají hliníkové profily do oken a dveří. Společně se stříbrem se používá jako záznamové médium v CD. Kdysi se používal pro elektrické vodiče, ale protože je křehký, opakovaným ohybem se snadno zlomí a průchodem proudu se zahřívá a zvětšuje svůj objem, proto se k výrobě kabelů již nepoužívá.</a:t>
            </a:r>
            <a:endParaRPr lang="cs-CZ" dirty="0"/>
          </a:p>
        </p:txBody>
      </p:sp>
    </p:spTree>
    <p:extLst>
      <p:ext uri="{BB962C8B-B14F-4D97-AF65-F5344CB8AC3E}">
        <p14:creationId xmlns:p14="http://schemas.microsoft.com/office/powerpoint/2010/main" val="240945145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adpis 1"/>
          <p:cNvSpPr>
            <a:spLocks noGrp="1"/>
          </p:cNvSpPr>
          <p:nvPr>
            <p:ph type="title"/>
          </p:nvPr>
        </p:nvSpPr>
        <p:spPr>
          <a:xfrm>
            <a:off x="457200" y="274638"/>
            <a:ext cx="8229600" cy="5386610"/>
          </a:xfrm>
        </p:spPr>
        <p:txBody>
          <a:bodyPr/>
          <a:lstStyle/>
          <a:p>
            <a:r>
              <a:rPr lang="cs-CZ" dirty="0" smtClean="0">
                <a:solidFill>
                  <a:schemeClr val="tx1">
                    <a:lumMod val="75000"/>
                  </a:schemeClr>
                </a:solidFill>
                <a:latin typeface="Aharoni" pitchFamily="2" charset="-79"/>
                <a:cs typeface="Aharoni" pitchFamily="2" charset="-79"/>
              </a:rPr>
              <a:t>Zdroje : </a:t>
            </a:r>
            <a:r>
              <a:rPr lang="cs-CZ" sz="2800" dirty="0" smtClean="0">
                <a:hlinkClick r:id="rId3"/>
              </a:rPr>
              <a:t>http://cs.wikipedia.org/wiki/Hlin%C3%ADk</a:t>
            </a:r>
            <a:r>
              <a:rPr lang="cs-CZ" sz="2800" dirty="0" smtClean="0"/>
              <a:t/>
            </a:r>
            <a:br>
              <a:rPr lang="cs-CZ" sz="2800" dirty="0" smtClean="0"/>
            </a:br>
            <a:r>
              <a:rPr lang="cs-CZ" sz="2800" dirty="0">
                <a:solidFill>
                  <a:srgbClr val="FF0000"/>
                </a:solidFill>
              </a:rPr>
              <a:t>Materiál je určen pro bezplatné používání pro potřeby výuky a pro vzdělávání na všech typech škol a školských zařízeních. Jakékoliv další využití podléhá autorskému zákonu.</a:t>
            </a:r>
            <a:br>
              <a:rPr lang="cs-CZ" sz="2800" dirty="0">
                <a:solidFill>
                  <a:srgbClr val="FF0000"/>
                </a:solidFill>
              </a:rPr>
            </a:br>
            <a:r>
              <a:rPr lang="cs-CZ" sz="2800" dirty="0">
                <a:solidFill>
                  <a:schemeClr val="tx2"/>
                </a:solidFill>
              </a:rPr>
              <a:t>Otakar </a:t>
            </a:r>
            <a:r>
              <a:rPr lang="cs-CZ" sz="2800" dirty="0" err="1">
                <a:solidFill>
                  <a:schemeClr val="tx2"/>
                </a:solidFill>
              </a:rPr>
              <a:t>Bothe</a:t>
            </a:r>
            <a:r>
              <a:rPr lang="cs-CZ" sz="2800" dirty="0">
                <a:solidFill>
                  <a:schemeClr val="tx2"/>
                </a:solidFill>
              </a:rPr>
              <a:t>: Strojírenská technologie I</a:t>
            </a:r>
            <a:br>
              <a:rPr lang="cs-CZ" sz="2800" dirty="0">
                <a:solidFill>
                  <a:schemeClr val="tx2"/>
                </a:solidFill>
              </a:rPr>
            </a:br>
            <a:r>
              <a:rPr lang="cs-CZ" sz="2800" dirty="0">
                <a:solidFill>
                  <a:schemeClr val="tx2"/>
                </a:solidFill>
              </a:rPr>
              <a:t>Obrázky použity z knihovny Klipartu</a:t>
            </a:r>
            <a:br>
              <a:rPr lang="cs-CZ" sz="2800" dirty="0">
                <a:solidFill>
                  <a:schemeClr val="tx2"/>
                </a:solidFill>
              </a:rPr>
            </a:br>
            <a:endParaRPr lang="cs-CZ" sz="28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rchol">
  <a:themeElements>
    <a:clrScheme name="Vrchol">
      <a:dk1>
        <a:sysClr val="windowText" lastClr="000000"/>
      </a:dk1>
      <a:lt1>
        <a:sysClr val="window" lastClr="FFFFFF"/>
      </a:lt1>
      <a:dk2>
        <a:srgbClr val="69676D"/>
      </a:dk2>
      <a:lt2>
        <a:srgbClr val="C9C2D1"/>
      </a:lt2>
      <a:accent1>
        <a:srgbClr val="CEB966"/>
      </a:accent1>
      <a:accent2>
        <a:srgbClr val="9CB084"/>
      </a:accent2>
      <a:accent3>
        <a:srgbClr val="6BB1C9"/>
      </a:accent3>
      <a:accent4>
        <a:srgbClr val="6585CF"/>
      </a:accent4>
      <a:accent5>
        <a:srgbClr val="7E6BC9"/>
      </a:accent5>
      <a:accent6>
        <a:srgbClr val="A379BB"/>
      </a:accent6>
      <a:hlink>
        <a:srgbClr val="410082"/>
      </a:hlink>
      <a:folHlink>
        <a:srgbClr val="932968"/>
      </a:folHlink>
    </a:clrScheme>
    <a:fontScheme name="Vrchol">
      <a:majorFont>
        <a:latin typeface="Lucida Sans"/>
        <a:ea typeface=""/>
        <a:cs typeface=""/>
        <a:font script="Grek" typeface="Arial"/>
        <a:font script="Cyrl" typeface="Arial"/>
        <a:font script="Jpan" typeface="HG丸ｺﾞｼｯｸM-PRO"/>
        <a:font script="Hang" typeface="휴먼옛체"/>
        <a:font script="Hans" typeface="黑体"/>
        <a:font script="Hant" typeface="微軟正黑體"/>
        <a:font script="Arab" typeface="Tahoma"/>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Book Antiqua"/>
        <a:ea typeface=""/>
        <a:cs typeface=""/>
        <a:font script="Grek" typeface="Times New Roman"/>
        <a:font script="Cyrl" typeface="Times New Roman"/>
        <a:font script="Jpan" typeface="HG明朝B"/>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Vrchol">
      <a:fillStyleLst>
        <a:solidFill>
          <a:schemeClr val="phClr"/>
        </a:solidFill>
        <a:gradFill rotWithShape="1">
          <a:gsLst>
            <a:gs pos="20000">
              <a:schemeClr val="phClr">
                <a:tint val="9000"/>
              </a:schemeClr>
            </a:gs>
            <a:gs pos="100000">
              <a:schemeClr val="phClr">
                <a:tint val="70000"/>
                <a:satMod val="100000"/>
              </a:schemeClr>
            </a:gs>
          </a:gsLst>
          <a:path path="circle">
            <a:fillToRect l="-15000" t="-15000" r="115000" b="115000"/>
          </a:path>
        </a:gradFill>
        <a:gradFill rotWithShape="1">
          <a:gsLst>
            <a:gs pos="0">
              <a:schemeClr val="phClr">
                <a:shade val="60000"/>
              </a:schemeClr>
            </a:gs>
            <a:gs pos="33000">
              <a:schemeClr val="phClr">
                <a:tint val="86500"/>
              </a:schemeClr>
            </a:gs>
            <a:gs pos="46750">
              <a:schemeClr val="phClr">
                <a:tint val="71000"/>
                <a:satMod val="112000"/>
              </a:schemeClr>
            </a:gs>
            <a:gs pos="53000">
              <a:schemeClr val="phClr">
                <a:tint val="71000"/>
                <a:satMod val="112000"/>
              </a:schemeClr>
            </a:gs>
            <a:gs pos="68000">
              <a:schemeClr val="phClr">
                <a:tint val="86000"/>
              </a:schemeClr>
            </a:gs>
            <a:gs pos="100000">
              <a:schemeClr val="phClr">
                <a:shade val="60000"/>
              </a:schemeClr>
            </a:gs>
          </a:gsLst>
          <a:lin ang="8350000" scaled="1"/>
        </a:gradFill>
      </a:fillStyleLst>
      <a:lnStyleLst>
        <a:ln w="9525" cap="flat" cmpd="sng" algn="ctr">
          <a:solidFill>
            <a:schemeClr val="phClr">
              <a:shade val="48000"/>
              <a:satMod val="11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130000" dist="101600" dir="2700000" algn="tl" rotWithShape="0">
              <a:srgbClr val="000000">
                <a:alpha val="35000"/>
              </a:srgbClr>
            </a:outerShdw>
          </a:effectLst>
        </a:effectStyle>
        <a:effectStyle>
          <a:effectLst>
            <a:outerShdw blurRad="190500" dist="228600" dir="2700000" sy="90000" rotWithShape="0">
              <a:srgbClr val="000000">
                <a:alpha val="25500"/>
              </a:srgbClr>
            </a:outerShdw>
          </a:effectLst>
        </a:effectStyle>
        <a:effectStyle>
          <a:effectLst>
            <a:outerShdw blurRad="190500" dist="228600" dir="2700000" sy="90000" rotWithShape="0">
              <a:srgbClr val="000000">
                <a:alpha val="25500"/>
              </a:srgbClr>
            </a:outerShdw>
          </a:effectLst>
          <a:scene3d>
            <a:camera prst="orthographicFront" fov="0">
              <a:rot lat="0" lon="0" rev="0"/>
            </a:camera>
            <a:lightRig rig="soft" dir="tl">
              <a:rot lat="0" lon="0" rev="20100000"/>
            </a:lightRig>
          </a:scene3d>
          <a:sp3d>
            <a:bevelT w="50800" h="50800"/>
          </a:sp3d>
        </a:effectStyle>
      </a:effectStyleLst>
      <a:bgFillStyleLst>
        <a:solidFill>
          <a:schemeClr val="phClr"/>
        </a:solidFill>
        <a:gradFill rotWithShape="1">
          <a:gsLst>
            <a:gs pos="0">
              <a:schemeClr val="phClr">
                <a:tint val="50000"/>
                <a:satMod val="180000"/>
              </a:schemeClr>
            </a:gs>
            <a:gs pos="100000">
              <a:schemeClr val="phClr">
                <a:shade val="45000"/>
                <a:satMod val="120000"/>
              </a:schemeClr>
            </a:gs>
          </a:gsLst>
          <a:path path="circle">
            <a:fillToRect r="100000" b="100000"/>
          </a:path>
        </a:gradFill>
        <a:blipFill>
          <a:blip xmlns:r="http://schemas.openxmlformats.org/officeDocument/2006/relationships" r:embed="rId1">
            <a:duotone>
              <a:schemeClr val="phClr">
                <a:shade val="3000"/>
                <a:satMod val="110000"/>
              </a:schemeClr>
              <a:schemeClr val="phClr">
                <a:tint val="60000"/>
                <a:satMod val="425000"/>
              </a:schemeClr>
            </a:duotone>
          </a:blip>
          <a:stretch>
            <a:fillRect/>
          </a:stretch>
        </a:blipFill>
      </a:bgFillStyleLst>
    </a:fmtScheme>
  </a:themeElements>
  <a:objectDefaults/>
  <a:extraClrSchemeLst/>
</a:theme>
</file>

<file path=ppt/theme/theme2.xml><?xml version="1.0" encoding="utf-8"?>
<a:theme xmlns:a="http://schemas.openxmlformats.org/drawingml/2006/main" name="Motiv sady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Apex</Template>
  <TotalTime>83</TotalTime>
  <Words>492</Words>
  <Application>Microsoft Office PowerPoint</Application>
  <PresentationFormat>Předvádění na obrazovce (4:3)</PresentationFormat>
  <Paragraphs>65</Paragraphs>
  <Slides>9</Slides>
  <Notes>9</Notes>
  <HiddenSlides>0</HiddenSlides>
  <MMClips>0</MMClips>
  <ScaleCrop>false</ScaleCrop>
  <HeadingPairs>
    <vt:vector size="4" baseType="variant">
      <vt:variant>
        <vt:lpstr>Motiv</vt:lpstr>
      </vt:variant>
      <vt:variant>
        <vt:i4>1</vt:i4>
      </vt:variant>
      <vt:variant>
        <vt:lpstr>Nadpisy snímků</vt:lpstr>
      </vt:variant>
      <vt:variant>
        <vt:i4>9</vt:i4>
      </vt:variant>
    </vt:vector>
  </HeadingPairs>
  <TitlesOfParts>
    <vt:vector size="10" baseType="lpstr">
      <vt:lpstr>Vrchol</vt:lpstr>
      <vt:lpstr>Hliník</vt:lpstr>
      <vt:lpstr>Záznamový list výukového materiálu </vt:lpstr>
      <vt:lpstr>Hliník</vt:lpstr>
      <vt:lpstr>              Výroba </vt:lpstr>
      <vt:lpstr>Výskyt v Přírodě</vt:lpstr>
      <vt:lpstr>Základní fyzikálně-chemické vlastnosti</vt:lpstr>
      <vt:lpstr>Slitiny hliníku</vt:lpstr>
      <vt:lpstr>Využití.</vt:lpstr>
      <vt:lpstr>Zdroje : http://cs.wikipedia.org/wiki/Hlin%C3%ADk Materiál je určen pro bezplatné používání pro potřeby výuky a pro vzdělávání na všech typech škol a školských zařízeních. Jakékoliv další využití podléhá autorskému zákonu. Otakar Bothe: Strojírenská technologie I Obrázky použity z knihovny Klipartu </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Hliník</dc:title>
  <dc:creator>hbvjjg</dc:creator>
  <cp:lastModifiedBy>Kralova</cp:lastModifiedBy>
  <cp:revision>12</cp:revision>
  <dcterms:created xsi:type="dcterms:W3CDTF">2013-03-17T18:27:41Z</dcterms:created>
  <dcterms:modified xsi:type="dcterms:W3CDTF">2013-07-01T06:38:11Z</dcterms:modified>
</cp:coreProperties>
</file>