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9" r:id="rId3"/>
    <p:sldId id="260" r:id="rId4"/>
    <p:sldId id="261" r:id="rId5"/>
    <p:sldId id="262" r:id="rId6"/>
    <p:sldId id="263" r:id="rId7"/>
    <p:sldId id="264" r:id="rId8"/>
    <p:sldId id="266" r:id="rId9"/>
    <p:sldId id="265" r:id="rId10"/>
    <p:sldId id="267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6701F7-85EB-4F2A-8B05-23E14847C193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CB52AE-0F24-4D08-BC1F-188677079BE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22156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00814852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10014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5972723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243212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80042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85252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6060007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606840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798470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CB52AE-0F24-4D08-BC1F-188677079BEC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41420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720783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294165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083566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688279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1014095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80738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6378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89562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139024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272039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60082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990ED06-D971-4AA1-8A52-1E90DDE7880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56BB8-EE5F-43BF-9833-DC3DFF009E4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653941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emf"/><Relationship Id="rId5" Type="http://schemas.openxmlformats.org/officeDocument/2006/relationships/image" Target="../media/image6.emf"/><Relationship Id="rId4" Type="http://schemas.openxmlformats.org/officeDocument/2006/relationships/image" Target="../media/image5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3239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cs-CZ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Výroba oceli.</a:t>
            </a:r>
            <a:endParaRPr lang="cs-CZ" b="1" dirty="0" smtClean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VY_32_INOVACE_26_Výroba oceli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69" y="15567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0158045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2400" dirty="0"/>
              <a:t>http://cs.wikipedia.org/wiki/Siemensova-Martinova_pec</a:t>
            </a:r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6978480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10224365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Výroba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VY_32_INOVACE_26_Výroba oceli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29.10.2012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výroby oceli v konvertorech i </a:t>
                      </a: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Martinských pecích.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4362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Výroba oceli.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dirty="0" smtClean="0"/>
              <a:t>Ocel je veškeré kujné železo, s obsahem uhlíku maximálně 2%. </a:t>
            </a:r>
          </a:p>
          <a:p>
            <a:pPr marL="0" indent="0">
              <a:buNone/>
            </a:pPr>
            <a:r>
              <a:rPr lang="cs-CZ" dirty="0" smtClean="0"/>
              <a:t>Vyrábí se zkujňováním surového železa a z menší části i zpracováním ocelového odpadu.</a:t>
            </a:r>
          </a:p>
          <a:p>
            <a:pPr marL="0" indent="0">
              <a:buNone/>
            </a:pPr>
            <a:r>
              <a:rPr lang="cs-CZ" dirty="0" smtClean="0"/>
              <a:t>Princip je v tom, že se tekuté železo musí zbavit přebytečného uhlíku a to tím, že se tam přivádí kyslík. To se v dnešní době děje hlavně v martinských pecích nebo v kyslíkových konvertorech.</a:t>
            </a: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922784"/>
            <a:ext cx="2002486" cy="1340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2033112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27585" y="908720"/>
            <a:ext cx="7992888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Kdysi se na výrobu oceli používal Bessemerův</a:t>
            </a:r>
          </a:p>
          <a:p>
            <a:r>
              <a:rPr lang="cs-CZ" sz="3200" dirty="0"/>
              <a:t>n</a:t>
            </a:r>
            <a:r>
              <a:rPr lang="cs-CZ" sz="3200" dirty="0" smtClean="0"/>
              <a:t>ebo Thomasův konvertor. Základní rozdíl byl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 tom, že u Bessemerova konvertoru byla 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yselá vyzdívka a u Thomasova byla zásaditá.</a:t>
            </a:r>
          </a:p>
          <a:p>
            <a:r>
              <a:rPr lang="cs-CZ" sz="3200" dirty="0" smtClean="0"/>
              <a:t>U Thomasova pochodu se uvolňovalo potřebné</a:t>
            </a:r>
          </a:p>
          <a:p>
            <a:r>
              <a:rPr lang="cs-CZ" sz="3200" dirty="0"/>
              <a:t>t</a:t>
            </a:r>
            <a:r>
              <a:rPr lang="cs-CZ" sz="3200" dirty="0" smtClean="0"/>
              <a:t>eplo spalováním fosforu, kterého muselo být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 surovém železe aspoň 1,7%. Taky se tam 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řidávalo pálené váno, aby se vázaly oxid 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řemičitý a fosforečný. Proces trval 40 – 60 minut.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62936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99592" y="1124744"/>
            <a:ext cx="7891519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U Bessemerova pochodu je hlavním zdrojem</a:t>
            </a:r>
          </a:p>
          <a:p>
            <a:r>
              <a:rPr lang="cs-CZ" sz="3200" dirty="0"/>
              <a:t>t</a:t>
            </a:r>
            <a:r>
              <a:rPr lang="cs-CZ" sz="3200" dirty="0" smtClean="0"/>
              <a:t>epla spalování křemíku, kterého musí být </a:t>
            </a:r>
          </a:p>
          <a:p>
            <a:r>
              <a:rPr lang="cs-CZ" sz="3200" dirty="0"/>
              <a:t>m</a:t>
            </a:r>
            <a:r>
              <a:rPr lang="cs-CZ" sz="3200" dirty="0" smtClean="0"/>
              <a:t>ezi 1 a 2%. Zkujňování probíhá přibližně 15 </a:t>
            </a:r>
          </a:p>
          <a:p>
            <a:r>
              <a:rPr lang="cs-CZ" sz="3200" dirty="0" smtClean="0"/>
              <a:t>minut. Bessemerova ocel má podobné 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lastnosti  jako Thomasova.</a:t>
            </a:r>
          </a:p>
          <a:p>
            <a:r>
              <a:rPr lang="cs-CZ" sz="3200" dirty="0" smtClean="0"/>
              <a:t>Používá se na výrobu kolejnic, šroubů, nosníků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ro mostní konstrukce, plechy apod. U těchto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onvertorů se kyslík přiváděl ze spodu 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onvertoru děrovaným dnem.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5783089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27584" y="1124744"/>
            <a:ext cx="7923964" cy="20621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Konvertor je hruškovitá nádoba z ocelového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lechu sklopná kolem vodorovné osy. </a:t>
            </a:r>
          </a:p>
          <a:p>
            <a:r>
              <a:rPr lang="cs-CZ" sz="3200" dirty="0" smtClean="0"/>
              <a:t>V konvertorech se zpracovává výhradně tekuté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urové železo z vysoké pece. </a:t>
            </a:r>
            <a:endParaRPr lang="cs-CZ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941168"/>
            <a:ext cx="182880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3474318"/>
            <a:ext cx="1981200" cy="1466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4679230"/>
            <a:ext cx="1838325" cy="1828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0709" y="3150468"/>
            <a:ext cx="1752600" cy="1790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61440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55576" y="980728"/>
            <a:ext cx="7664534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Dalším konvertorem, který se používá už </a:t>
            </a:r>
          </a:p>
          <a:p>
            <a:r>
              <a:rPr lang="cs-CZ" sz="3200" dirty="0" smtClean="0"/>
              <a:t>v dnešní době je kyslíkový konvertor. Rozdíl </a:t>
            </a:r>
          </a:p>
          <a:p>
            <a:r>
              <a:rPr lang="cs-CZ" sz="3200" dirty="0"/>
              <a:t>o</a:t>
            </a:r>
            <a:r>
              <a:rPr lang="cs-CZ" sz="3200" dirty="0" smtClean="0"/>
              <a:t>proti předešlým je v přivádění kyslíku, který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e tady přivádí shora. Velikost kyslíkových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onvertorů bývá do 300 t vsázky. Doba tavby</a:t>
            </a:r>
          </a:p>
          <a:p>
            <a:r>
              <a:rPr lang="cs-CZ" sz="3200" dirty="0"/>
              <a:t>j</a:t>
            </a:r>
            <a:r>
              <a:rPr lang="cs-CZ" sz="3200" dirty="0" smtClean="0"/>
              <a:t>e 20 – 40 minut. Největší výhodou u tohoto</a:t>
            </a:r>
          </a:p>
          <a:p>
            <a:r>
              <a:rPr lang="cs-CZ" sz="3200" dirty="0"/>
              <a:t>z</a:t>
            </a:r>
            <a:r>
              <a:rPr lang="cs-CZ" sz="3200" dirty="0" smtClean="0"/>
              <a:t>působu výroby je velmi malý obsah dusíku a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odíku. Tato výroba je nejvhodnější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 automatizaci.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8666429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dirty="0" smtClean="0"/>
              <a:t>Výroba oceli v martinských pecích.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Martinská pec pro výrob u oceli výhodná proto, že její kapacita je až 1000 tun. Má plochou nístěj ze žárovzdorného zdiva. Ohřívá se pomocí topného plynu nebo spalováním těžkých olejů.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48931"/>
            <a:ext cx="2095500" cy="1676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4250" y="3815506"/>
            <a:ext cx="2095500" cy="1571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25144"/>
            <a:ext cx="2095500" cy="1323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2123728" y="6279828"/>
            <a:ext cx="534997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http</a:t>
            </a:r>
            <a:r>
              <a:rPr lang="cs-CZ" dirty="0"/>
              <a:t>://</a:t>
            </a:r>
            <a:r>
              <a:rPr lang="cs-CZ" sz="1400" dirty="0"/>
              <a:t>cs.wikipedia.org/wiki/Siemensova-Martinova_pec</a:t>
            </a:r>
          </a:p>
        </p:txBody>
      </p:sp>
    </p:spTree>
    <p:extLst>
      <p:ext uri="{BB962C8B-B14F-4D97-AF65-F5344CB8AC3E}">
        <p14:creationId xmlns:p14="http://schemas.microsoft.com/office/powerpoint/2010/main" val="7884179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27584" y="908720"/>
            <a:ext cx="8039958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Podle druhu vsázky rozlišujeme tyto pochody: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Odpadový pochod, kde převážnou část </a:t>
            </a:r>
          </a:p>
          <a:p>
            <a:r>
              <a:rPr lang="cs-CZ" sz="3200" dirty="0" smtClean="0"/>
              <a:t>      vsázky tvoří ocelový odpad, menší část</a:t>
            </a:r>
          </a:p>
          <a:p>
            <a:r>
              <a:rPr lang="cs-CZ" sz="3200" dirty="0"/>
              <a:t> </a:t>
            </a:r>
            <a:r>
              <a:rPr lang="cs-CZ" sz="3200" dirty="0" smtClean="0"/>
              <a:t>     pevné surové železo</a:t>
            </a:r>
          </a:p>
          <a:p>
            <a:pPr marL="514350" indent="-514350">
              <a:buAutoNum type="arabicPeriod" startAt="2"/>
            </a:pPr>
            <a:r>
              <a:rPr lang="cs-CZ" sz="3200" dirty="0" smtClean="0"/>
              <a:t>Odpadový pochod s tekutým železem</a:t>
            </a:r>
          </a:p>
          <a:p>
            <a:pPr marL="514350" indent="-514350">
              <a:buAutoNum type="arabicPeriod" startAt="2"/>
            </a:pPr>
            <a:r>
              <a:rPr lang="cs-CZ" sz="3200" dirty="0" smtClean="0"/>
              <a:t>Rudný pochod, který je nejvíce rozšířen.</a:t>
            </a:r>
          </a:p>
          <a:p>
            <a:r>
              <a:rPr lang="cs-CZ" sz="3200" dirty="0" smtClean="0"/>
              <a:t>Zkujňování trvá 7 až 12 hodin a kyslík se přivádí</a:t>
            </a:r>
          </a:p>
          <a:p>
            <a:r>
              <a:rPr lang="cs-CZ" sz="3200" dirty="0" smtClean="0"/>
              <a:t>shora jako u kyslíkového konvertoru. Největší </a:t>
            </a:r>
          </a:p>
          <a:p>
            <a:r>
              <a:rPr lang="cs-CZ" sz="3200" dirty="0"/>
              <a:t>č</a:t>
            </a:r>
            <a:r>
              <a:rPr lang="cs-CZ" sz="3200" dirty="0" smtClean="0"/>
              <a:t>ást oceli se vyrábí v </a:t>
            </a:r>
            <a:r>
              <a:rPr lang="cs-CZ" sz="3200" smtClean="0"/>
              <a:t>martinských pecích.</a:t>
            </a:r>
            <a:endParaRPr lang="cs-CZ" sz="3200" dirty="0" smtClean="0"/>
          </a:p>
          <a:p>
            <a:endParaRPr lang="cs-CZ" sz="3200" dirty="0" smtClean="0"/>
          </a:p>
          <a:p>
            <a:pPr marL="514350" indent="-514350">
              <a:buAutoNum type="arabicPeriod"/>
            </a:pPr>
            <a:endParaRPr lang="cs-CZ" sz="3200" dirty="0" smtClean="0"/>
          </a:p>
        </p:txBody>
      </p:sp>
    </p:spTree>
    <p:extLst>
      <p:ext uri="{BB962C8B-B14F-4D97-AF65-F5344CB8AC3E}">
        <p14:creationId xmlns:p14="http://schemas.microsoft.com/office/powerpoint/2010/main" val="3302962687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125</TotalTime>
  <Words>549</Words>
  <Application>Microsoft Office PowerPoint</Application>
  <PresentationFormat>Předvádění na obrazovce (4:3)</PresentationFormat>
  <Paragraphs>90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Výroba oceli.</vt:lpstr>
      <vt:lpstr>Záznamový list výukového materiálu </vt:lpstr>
      <vt:lpstr>Výroba oceli.</vt:lpstr>
      <vt:lpstr>Prezentace aplikace PowerPoint</vt:lpstr>
      <vt:lpstr>Prezentace aplikace PowerPoint</vt:lpstr>
      <vt:lpstr>Prezentace aplikace PowerPoint</vt:lpstr>
      <vt:lpstr>Prezentace aplikace PowerPoint</vt:lpstr>
      <vt:lpstr>Výroba oceli v martinských pecích.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Výroba oceli.</dc:title>
  <dc:creator>Kralova</dc:creator>
  <cp:lastModifiedBy>Kralova</cp:lastModifiedBy>
  <cp:revision>15</cp:revision>
  <dcterms:created xsi:type="dcterms:W3CDTF">2013-03-26T08:23:12Z</dcterms:created>
  <dcterms:modified xsi:type="dcterms:W3CDTF">2013-07-01T06:17:21Z</dcterms:modified>
</cp:coreProperties>
</file>