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7C2D8-A580-4D11-860A-B57CE39B3120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B8C13-5190-4259-B306-FFAC3D2CF4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227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38218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951411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059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312894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Olovo 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VY_32_INOVACE_51_Olovo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286" y="3000950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6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382147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Olovo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VY_32_INOVACE_51_Olovo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použití těžkých kovů, jmenovitě olova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33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Vlastnosti olova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Hustota							11,3 kg/dm</a:t>
            </a:r>
            <a:r>
              <a:rPr lang="cs-CZ" sz="3200" baseline="30000" dirty="0" smtClean="0"/>
              <a:t>3</a:t>
            </a:r>
            <a:r>
              <a:rPr lang="cs-CZ" sz="3200" dirty="0" smtClean="0"/>
              <a:t> </a:t>
            </a:r>
            <a:r>
              <a:rPr lang="cs-CZ" sz="3200" dirty="0"/>
              <a:t> </a:t>
            </a:r>
            <a:endParaRPr lang="cs-CZ" sz="3200" dirty="0" smtClean="0"/>
          </a:p>
          <a:p>
            <a:r>
              <a:rPr lang="cs-CZ" sz="3200" dirty="0" smtClean="0"/>
              <a:t>Teplota tavení					327 °C</a:t>
            </a:r>
          </a:p>
          <a:p>
            <a:r>
              <a:rPr lang="cs-CZ" sz="3200" dirty="0" smtClean="0"/>
              <a:t>Tvárnost							velmi dobrá</a:t>
            </a:r>
          </a:p>
          <a:p>
            <a:r>
              <a:rPr lang="cs-CZ" sz="3200" dirty="0" smtClean="0"/>
              <a:t>Slévatelnost						velmi dobrá</a:t>
            </a:r>
          </a:p>
          <a:p>
            <a:r>
              <a:rPr lang="cs-CZ" sz="3200" dirty="0" smtClean="0"/>
              <a:t>Svařitelnost						velmi dobrá</a:t>
            </a:r>
          </a:p>
          <a:p>
            <a:r>
              <a:rPr lang="cs-CZ" sz="3200" dirty="0" smtClean="0"/>
              <a:t>Odolnost proti korozi		velmi dobrá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52136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Nejznámější fakta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C</a:t>
            </a:r>
            <a:r>
              <a:rPr lang="cs-CZ" sz="3200" dirty="0" smtClean="0"/>
              <a:t>hemická značka </a:t>
            </a:r>
            <a:r>
              <a:rPr lang="cs-CZ" sz="3200" dirty="0" err="1" smtClean="0"/>
              <a:t>Pb</a:t>
            </a:r>
            <a:endParaRPr lang="cs-CZ" sz="3200" dirty="0" smtClean="0"/>
          </a:p>
          <a:p>
            <a:r>
              <a:rPr lang="cs-CZ" sz="3200" dirty="0" smtClean="0"/>
              <a:t>Toxický kov</a:t>
            </a:r>
          </a:p>
          <a:p>
            <a:r>
              <a:rPr lang="cs-CZ" sz="3200" dirty="0" smtClean="0"/>
              <a:t>Měkký a velmi těžký kov</a:t>
            </a:r>
          </a:p>
          <a:p>
            <a:r>
              <a:rPr lang="cs-CZ" sz="3200" dirty="0" smtClean="0"/>
              <a:t>Dobře kujný a tažný</a:t>
            </a:r>
          </a:p>
          <a:p>
            <a:r>
              <a:rPr lang="cs-CZ" sz="3200" dirty="0" smtClean="0"/>
              <a:t>Odolný vůči atmosférickým vlivům</a:t>
            </a:r>
          </a:p>
          <a:p>
            <a:r>
              <a:rPr lang="cs-CZ" sz="3200" dirty="0" smtClean="0"/>
              <a:t>Odolný vůči kyselinám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309" y="1947930"/>
            <a:ext cx="260908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8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Výskyt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 zemské kůře málo zastoupené</a:t>
            </a:r>
          </a:p>
          <a:p>
            <a:r>
              <a:rPr lang="cs-CZ" sz="3200" dirty="0" smtClean="0"/>
              <a:t>Získává se z rudy – sulfid olovnatý</a:t>
            </a:r>
          </a:p>
          <a:p>
            <a:r>
              <a:rPr lang="cs-CZ" sz="3200" dirty="0" smtClean="0"/>
              <a:t>Často se vyskytuje jako doprovodný prvek v rudách zinku a stříbra</a:t>
            </a:r>
          </a:p>
          <a:p>
            <a:r>
              <a:rPr lang="cs-CZ" sz="3200" dirty="0" smtClean="0"/>
              <a:t>Nachází se také v mořské vodě v poměrně nízké koncentraci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02444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Výroba olova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Vyrábí se pražením sulfidů</a:t>
            </a:r>
          </a:p>
          <a:p>
            <a:r>
              <a:rPr lang="cs-CZ" sz="3200" dirty="0" smtClean="0"/>
              <a:t>Tím se získávají oxidy, které se redukují v šachtových pecích</a:t>
            </a:r>
          </a:p>
          <a:p>
            <a:r>
              <a:rPr lang="cs-CZ" sz="3200" dirty="0" smtClean="0"/>
              <a:t>Rafinací se pak získává olovo</a:t>
            </a:r>
          </a:p>
          <a:p>
            <a:r>
              <a:rPr lang="cs-CZ" sz="3200" dirty="0" smtClean="0"/>
              <a:t>U nás se vyskytuje v Příbrami a na Slovensku v Banské </a:t>
            </a:r>
            <a:r>
              <a:rPr lang="cs-CZ" sz="3200" dirty="0" err="1" smtClean="0"/>
              <a:t>Štiavnici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823" y="3280893"/>
            <a:ext cx="2743200" cy="27432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853" y="1853248"/>
            <a:ext cx="904342" cy="90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08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 olova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Výroba elektrických akumulátorů</a:t>
            </a:r>
          </a:p>
          <a:p>
            <a:r>
              <a:rPr lang="cs-CZ" sz="3200" dirty="0" smtClean="0"/>
              <a:t>U parních kotlů jako těsnění</a:t>
            </a:r>
          </a:p>
          <a:p>
            <a:r>
              <a:rPr lang="cs-CZ" sz="3200" dirty="0" smtClean="0"/>
              <a:t>V lékařství jako ochrana proti rtg. záření</a:t>
            </a:r>
          </a:p>
          <a:p>
            <a:r>
              <a:rPr lang="cs-CZ" sz="3200" dirty="0" smtClean="0"/>
              <a:t>Na výrobu střeliva</a:t>
            </a:r>
          </a:p>
          <a:p>
            <a:r>
              <a:rPr lang="cs-CZ" sz="3200" dirty="0" smtClean="0"/>
              <a:t>Na výrobu pájek</a:t>
            </a:r>
          </a:p>
          <a:p>
            <a:r>
              <a:rPr lang="cs-CZ" sz="3200" dirty="0" smtClean="0"/>
              <a:t>Výroba kluzných ložisek</a:t>
            </a:r>
          </a:p>
          <a:p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823" y="4150658"/>
            <a:ext cx="1835201" cy="182788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622" y="1719646"/>
            <a:ext cx="1986777" cy="141723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110" y="4780203"/>
            <a:ext cx="1822399" cy="166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863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r>
              <a:rPr lang="cs-CZ" sz="2800" dirty="0" smtClean="0">
                <a:solidFill>
                  <a:srgbClr val="FF0000"/>
                </a:solidFill>
              </a:rPr>
              <a:t>Materiál je </a:t>
            </a:r>
            <a:r>
              <a:rPr lang="cs-CZ" sz="2800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sz="2800" dirty="0" smtClean="0">
                <a:solidFill>
                  <a:srgbClr val="FF0000"/>
                </a:solidFill>
              </a:rPr>
              <a:t>škol </a:t>
            </a:r>
            <a:r>
              <a:rPr lang="cs-CZ" sz="2800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sz="2800" dirty="0">
                <a:solidFill>
                  <a:schemeClr val="tx2"/>
                </a:solidFill>
              </a:rPr>
              <a:t>Otakar </a:t>
            </a:r>
            <a:r>
              <a:rPr lang="cs-CZ" sz="2800" dirty="0" err="1">
                <a:solidFill>
                  <a:schemeClr val="tx2"/>
                </a:solidFill>
              </a:rPr>
              <a:t>Bothe</a:t>
            </a:r>
            <a:r>
              <a:rPr lang="cs-CZ" sz="28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800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sz="28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0225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99</TotalTime>
  <Words>259</Words>
  <Application>Microsoft Office PowerPoint</Application>
  <PresentationFormat>Širokoúhlá obrazovka</PresentationFormat>
  <Paragraphs>67</Paragraphs>
  <Slides>8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</vt:lpstr>
      <vt:lpstr>Olovo </vt:lpstr>
      <vt:lpstr>Záznamový list výukového materiálu </vt:lpstr>
      <vt:lpstr>Vlastnosti olova </vt:lpstr>
      <vt:lpstr>Nejznámější fakta</vt:lpstr>
      <vt:lpstr>Výskyt </vt:lpstr>
      <vt:lpstr>Výroba olova</vt:lpstr>
      <vt:lpstr>Použití olova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Olovo</dc:title>
  <dc:creator>Králová</dc:creator>
  <cp:lastModifiedBy>Králová</cp:lastModifiedBy>
  <cp:revision>8</cp:revision>
  <dcterms:created xsi:type="dcterms:W3CDTF">2013-07-31T15:13:50Z</dcterms:created>
  <dcterms:modified xsi:type="dcterms:W3CDTF">2013-12-04T08:53:17Z</dcterms:modified>
</cp:coreProperties>
</file>