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10"/>
  </p:notesMasterIdLst>
  <p:sldIdLst>
    <p:sldId id="257" r:id="rId2"/>
    <p:sldId id="258" r:id="rId3"/>
    <p:sldId id="259" r:id="rId4"/>
    <p:sldId id="262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610F6-A9A5-40FC-BBD6-16EEAE9DF296}" type="datetimeFigureOut">
              <a:rPr lang="cs-CZ" smtClean="0"/>
              <a:t>4.12.2013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CD784-773B-4D99-A383-08566BA714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2902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557394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583352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5191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576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542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802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06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159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96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772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019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371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661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84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906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258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047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1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29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784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14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cs.wikipedia.org/wiki/Nik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Nik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658973" y="3312894"/>
            <a:ext cx="7772400" cy="13239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cs-CZ" sz="5400" dirty="0" smtClean="0"/>
              <a:t>Nikl</a:t>
            </a:r>
            <a:endParaRPr lang="cs-CZ" sz="5400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1976" y="2266952"/>
            <a:ext cx="496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VY_32_INOVACE_50_Nikl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100" y="2338963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891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903153" y="553792"/>
            <a:ext cx="8534400" cy="862884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847225"/>
              </p:ext>
            </p:extLst>
          </p:nvPr>
        </p:nvGraphicFramePr>
        <p:xfrm>
          <a:off x="1981200" y="1600201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Nikl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VY_32_INOVACE_50_Nikl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8.2.2013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použití těžkých kovů, jmenovitě niklu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264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014211"/>
          </a:xfrm>
        </p:spPr>
        <p:txBody>
          <a:bodyPr/>
          <a:lstStyle/>
          <a:p>
            <a:r>
              <a:rPr lang="cs-CZ" dirty="0" smtClean="0"/>
              <a:t>Vlastnosti niklu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854558"/>
            <a:ext cx="10018713" cy="4224269"/>
          </a:xfrm>
        </p:spPr>
        <p:txBody>
          <a:bodyPr>
            <a:normAutofit/>
          </a:bodyPr>
          <a:lstStyle/>
          <a:p>
            <a:r>
              <a:rPr lang="cs-CZ" sz="3200" dirty="0" smtClean="0"/>
              <a:t>Hustota							8,9 kg/dm</a:t>
            </a:r>
            <a:r>
              <a:rPr lang="cs-CZ" sz="3200" baseline="30000" dirty="0" smtClean="0"/>
              <a:t>3 </a:t>
            </a:r>
            <a:r>
              <a:rPr lang="cs-CZ" sz="3200" dirty="0" smtClean="0"/>
              <a:t> </a:t>
            </a:r>
          </a:p>
          <a:p>
            <a:r>
              <a:rPr lang="cs-CZ" sz="3200" dirty="0" smtClean="0"/>
              <a:t>Teplota tavení					1453 °C</a:t>
            </a:r>
          </a:p>
          <a:p>
            <a:r>
              <a:rPr lang="cs-CZ" sz="3200" dirty="0" smtClean="0"/>
              <a:t>Tvárnost za tepla				dobrá</a:t>
            </a:r>
          </a:p>
          <a:p>
            <a:r>
              <a:rPr lang="cs-CZ" sz="3200" dirty="0" smtClean="0"/>
              <a:t>Slévatelnost					dobrá</a:t>
            </a:r>
          </a:p>
          <a:p>
            <a:r>
              <a:rPr lang="cs-CZ" sz="3200" dirty="0" err="1" smtClean="0"/>
              <a:t>Pájitelnost</a:t>
            </a:r>
            <a:r>
              <a:rPr lang="cs-CZ" sz="3200" dirty="0" smtClean="0"/>
              <a:t>						dobrá</a:t>
            </a:r>
          </a:p>
          <a:p>
            <a:r>
              <a:rPr lang="cs-CZ" sz="3200" dirty="0" smtClean="0"/>
              <a:t>Odolnost proti korozi		velmi dobrá</a:t>
            </a:r>
          </a:p>
          <a:p>
            <a:endParaRPr lang="cs-CZ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162678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911180"/>
          </a:xfrm>
        </p:spPr>
        <p:txBody>
          <a:bodyPr/>
          <a:lstStyle/>
          <a:p>
            <a:r>
              <a:rPr lang="cs-CZ" dirty="0" smtClean="0"/>
              <a:t>Výskyt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1" y="2034862"/>
            <a:ext cx="10018713" cy="4468969"/>
          </a:xfrm>
        </p:spPr>
        <p:txBody>
          <a:bodyPr>
            <a:normAutofit/>
          </a:bodyPr>
          <a:lstStyle/>
          <a:p>
            <a:r>
              <a:rPr lang="cs-CZ" sz="3200" dirty="0" smtClean="0"/>
              <a:t>V přírodě se vyskytuje poměrně hojně</a:t>
            </a:r>
          </a:p>
          <a:p>
            <a:r>
              <a:rPr lang="cs-CZ" sz="3200" dirty="0" smtClean="0"/>
              <a:t>Jako ryzí kov se vyskytuje vzácně (nachází se v rudách)</a:t>
            </a:r>
          </a:p>
          <a:p>
            <a:r>
              <a:rPr lang="cs-CZ" sz="3200" dirty="0" smtClean="0"/>
              <a:t>Velká část niklu je soustředěná okolo zemského jádra</a:t>
            </a:r>
          </a:p>
          <a:p>
            <a:r>
              <a:rPr lang="cs-CZ" sz="3200" dirty="0" smtClean="0"/>
              <a:t>V současné době se nejvíc těží v Kanadě</a:t>
            </a:r>
          </a:p>
          <a:p>
            <a:r>
              <a:rPr lang="cs-CZ" sz="3200" dirty="0" smtClean="0"/>
              <a:t>Další </a:t>
            </a:r>
            <a:r>
              <a:rPr lang="cs-CZ" sz="3200" dirty="0" err="1" smtClean="0"/>
              <a:t>náleziště</a:t>
            </a:r>
            <a:r>
              <a:rPr lang="cs-CZ" sz="3200" dirty="0" smtClean="0"/>
              <a:t> jsou v Rusku, Austrálii, Kuba, </a:t>
            </a:r>
            <a:r>
              <a:rPr lang="cs-CZ" sz="3200" dirty="0" err="1" smtClean="0"/>
              <a:t>Indonézie</a:t>
            </a:r>
            <a:endParaRPr lang="cs-CZ" sz="3200" dirty="0" smtClean="0"/>
          </a:p>
          <a:p>
            <a:endParaRPr lang="cs-CZ" sz="3200" dirty="0" smtClean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562101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27090"/>
          </a:xfrm>
        </p:spPr>
        <p:txBody>
          <a:bodyPr/>
          <a:lstStyle/>
          <a:p>
            <a:r>
              <a:rPr lang="cs-CZ" dirty="0" smtClean="0"/>
              <a:t>Výroba niklu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841679"/>
            <a:ext cx="10018713" cy="3949521"/>
          </a:xfrm>
        </p:spPr>
        <p:txBody>
          <a:bodyPr>
            <a:normAutofit/>
          </a:bodyPr>
          <a:lstStyle/>
          <a:p>
            <a:r>
              <a:rPr lang="cs-CZ" sz="3200" dirty="0" smtClean="0"/>
              <a:t>Vyrábí se s rud (garnierit, </a:t>
            </a:r>
            <a:r>
              <a:rPr lang="cs-CZ" sz="3200" dirty="0" err="1" smtClean="0"/>
              <a:t>pyrrhotin</a:t>
            </a:r>
            <a:r>
              <a:rPr lang="cs-CZ" sz="3200" dirty="0" smtClean="0"/>
              <a:t>)</a:t>
            </a:r>
          </a:p>
          <a:p>
            <a:r>
              <a:rPr lang="cs-CZ" sz="3200" dirty="0" smtClean="0"/>
              <a:t>Výroba je poměrně složitá                               </a:t>
            </a:r>
            <a:r>
              <a:rPr lang="cs-CZ" sz="1600" dirty="0" smtClean="0">
                <a:hlinkClick r:id="rId2"/>
              </a:rPr>
              <a:t>http</a:t>
            </a:r>
            <a:r>
              <a:rPr lang="cs-CZ" sz="1600" dirty="0">
                <a:hlinkClick r:id="rId2"/>
              </a:rPr>
              <a:t>://cs.wikipedia.org/wiki/Nikl</a:t>
            </a:r>
            <a:endParaRPr lang="cs-CZ" sz="1600" dirty="0" smtClean="0"/>
          </a:p>
          <a:p>
            <a:r>
              <a:rPr lang="cs-CZ" sz="3200" dirty="0" smtClean="0"/>
              <a:t>Základem výroby je snížit obsah síry z těchto rud a dalším pražením a zbavováním kyslíku se postupně získává skoro čistý nikl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0344" y="1571223"/>
            <a:ext cx="1905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33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0" y="299435"/>
            <a:ext cx="10018713" cy="988454"/>
          </a:xfrm>
        </p:spPr>
        <p:txBody>
          <a:bodyPr/>
          <a:lstStyle/>
          <a:p>
            <a:r>
              <a:rPr lang="cs-CZ" dirty="0" smtClean="0"/>
              <a:t>Využití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648499"/>
            <a:ext cx="10018713" cy="5061396"/>
          </a:xfrm>
        </p:spPr>
        <p:txBody>
          <a:bodyPr>
            <a:normAutofit/>
          </a:bodyPr>
          <a:lstStyle/>
          <a:p>
            <a:r>
              <a:rPr lang="cs-CZ" sz="3200" dirty="0" smtClean="0"/>
              <a:t>Antikorozní ochrana (poniklování plechů)</a:t>
            </a:r>
          </a:p>
          <a:p>
            <a:r>
              <a:rPr lang="cs-CZ" sz="3200" dirty="0" smtClean="0"/>
              <a:t>V chemickém a potravinářském průmyslu</a:t>
            </a:r>
          </a:p>
          <a:p>
            <a:r>
              <a:rPr lang="cs-CZ" sz="3200" dirty="0" smtClean="0"/>
              <a:t>Na lékařské nástroje</a:t>
            </a:r>
          </a:p>
          <a:p>
            <a:r>
              <a:rPr lang="cs-CZ" sz="3200" dirty="0" smtClean="0"/>
              <a:t>Při výrobě alkalických akumulátorů (baterky)</a:t>
            </a:r>
          </a:p>
          <a:p>
            <a:r>
              <a:rPr lang="cs-CZ" sz="3200" dirty="0" smtClean="0"/>
              <a:t>Největším spotřebitelem niklu je ocelářský průmysl, je to totiž jeden z legujících prvků oceli</a:t>
            </a:r>
          </a:p>
          <a:p>
            <a:r>
              <a:rPr lang="cs-CZ" sz="3200" dirty="0" smtClean="0"/>
              <a:t>Výroba mincí</a:t>
            </a:r>
          </a:p>
          <a:p>
            <a:pPr marL="0" indent="0">
              <a:buNone/>
            </a:pPr>
            <a:endParaRPr lang="cs-CZ" sz="3200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3788" y="1121238"/>
            <a:ext cx="2286000" cy="247763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472" y="4932526"/>
            <a:ext cx="1103962" cy="154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3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98301"/>
          </a:xfrm>
        </p:spPr>
        <p:txBody>
          <a:bodyPr/>
          <a:lstStyle/>
          <a:p>
            <a:r>
              <a:rPr lang="cs-CZ" dirty="0" smtClean="0"/>
              <a:t>Zdravotní rizika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1725769"/>
            <a:ext cx="10018713" cy="4065431"/>
          </a:xfrm>
        </p:spPr>
        <p:txBody>
          <a:bodyPr>
            <a:normAutofit/>
          </a:bodyPr>
          <a:lstStyle/>
          <a:p>
            <a:r>
              <a:rPr lang="cs-CZ" sz="3200" dirty="0" smtClean="0"/>
              <a:t>Vliv niklu na lidský organizmus je negativní</a:t>
            </a:r>
          </a:p>
          <a:p>
            <a:r>
              <a:rPr lang="cs-CZ" sz="3200" dirty="0" smtClean="0"/>
              <a:t>Při velkých dávkách zvyšuje riziko vzniku rakoviny</a:t>
            </a:r>
          </a:p>
          <a:p>
            <a:r>
              <a:rPr lang="cs-CZ" sz="3200" dirty="0" smtClean="0"/>
              <a:t>Je řazen mezi teratogeny</a:t>
            </a:r>
          </a:p>
          <a:p>
            <a:r>
              <a:rPr lang="cs-CZ" sz="3200" dirty="0" smtClean="0"/>
              <a:t>Možnost kožních alergií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265930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620688"/>
            <a:ext cx="8229600" cy="979512"/>
          </a:xfrm>
        </p:spPr>
        <p:txBody>
          <a:bodyPr/>
          <a:lstStyle/>
          <a:p>
            <a:r>
              <a:rPr lang="cs-CZ" sz="3600" dirty="0"/>
              <a:t>Seznam literatury a zdrojů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r>
              <a:rPr lang="cs-CZ" dirty="0">
                <a:hlinkClick r:id="rId3"/>
              </a:rPr>
              <a:t>http://cs.wikipedia.org/wiki/Nikl</a:t>
            </a:r>
            <a:endParaRPr lang="cs-CZ" dirty="0"/>
          </a:p>
          <a:p>
            <a:r>
              <a:rPr lang="cs-CZ" dirty="0" smtClean="0">
                <a:solidFill>
                  <a:srgbClr val="FF0000"/>
                </a:solidFill>
              </a:rPr>
              <a:t>Materiál je </a:t>
            </a:r>
            <a:r>
              <a:rPr lang="cs-CZ" dirty="0">
                <a:solidFill>
                  <a:srgbClr val="FF0000"/>
                </a:solidFill>
              </a:rPr>
              <a:t>určen pro bezplatné používání pro potřeby výuky a pro vzdělávání na všech typech </a:t>
            </a:r>
            <a:r>
              <a:rPr lang="cs-CZ" dirty="0" smtClean="0">
                <a:solidFill>
                  <a:srgbClr val="FF0000"/>
                </a:solidFill>
              </a:rPr>
              <a:t>škol </a:t>
            </a:r>
            <a:r>
              <a:rPr lang="cs-CZ" dirty="0">
                <a:solidFill>
                  <a:srgbClr val="FF0000"/>
                </a:solidFill>
              </a:rPr>
              <a:t>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6362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Paralaxa</Template>
  <TotalTime>1135</TotalTime>
  <Words>291</Words>
  <Application>Microsoft Office PowerPoint</Application>
  <PresentationFormat>Širokoúhlá obrazovka</PresentationFormat>
  <Paragraphs>65</Paragraphs>
  <Slides>8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Corbel</vt:lpstr>
      <vt:lpstr>Times New Roman</vt:lpstr>
      <vt:lpstr>Paralaxa</vt:lpstr>
      <vt:lpstr>Nikl</vt:lpstr>
      <vt:lpstr>Záznamový list výukového materiálu </vt:lpstr>
      <vt:lpstr>Vlastnosti niklu</vt:lpstr>
      <vt:lpstr>Výskyt  </vt:lpstr>
      <vt:lpstr>Výroba niklu</vt:lpstr>
      <vt:lpstr>Využití </vt:lpstr>
      <vt:lpstr>Zdravotní rizika </vt:lpstr>
      <vt:lpstr>Seznam literatury a zdrojů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Měď</dc:title>
  <dc:creator>Králová</dc:creator>
  <cp:lastModifiedBy>Králová</cp:lastModifiedBy>
  <cp:revision>21</cp:revision>
  <dcterms:created xsi:type="dcterms:W3CDTF">2013-07-30T13:08:03Z</dcterms:created>
  <dcterms:modified xsi:type="dcterms:W3CDTF">2013-12-04T08:52:01Z</dcterms:modified>
</cp:coreProperties>
</file>