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7C2D8-A580-4D11-860A-B57CE39B3120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B8C13-5190-4259-B306-FFAC3D2CF4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27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38218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951411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185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Zinek 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VY_32_INOVACE_52_Zinek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86" y="3000950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6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189411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Zinek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VY_32_INOVACE_52_Zinek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použití těžkých kovů, jmenovitě zinku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33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zinku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Hustota							7,13 kg/dm</a:t>
            </a:r>
            <a:r>
              <a:rPr lang="cs-CZ" sz="3200" baseline="30000" dirty="0" smtClean="0"/>
              <a:t>3</a:t>
            </a:r>
            <a:r>
              <a:rPr lang="cs-CZ" sz="3200" dirty="0" smtClean="0"/>
              <a:t> 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Teplota tavení					419 °C</a:t>
            </a:r>
          </a:p>
          <a:p>
            <a:r>
              <a:rPr lang="cs-CZ" sz="3200" dirty="0" smtClean="0"/>
              <a:t>Tvárnost							dobrá</a:t>
            </a:r>
          </a:p>
          <a:p>
            <a:r>
              <a:rPr lang="cs-CZ" sz="3200" dirty="0" smtClean="0"/>
              <a:t>Slévatelnost						velmi dobrá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 						dobrá</a:t>
            </a:r>
          </a:p>
          <a:p>
            <a:r>
              <a:rPr lang="cs-CZ" sz="3200" dirty="0" smtClean="0"/>
              <a:t>Odolnost proti korozi		různá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52136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Nejznámější fakta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C</a:t>
            </a:r>
            <a:r>
              <a:rPr lang="cs-CZ" sz="3200" dirty="0" smtClean="0"/>
              <a:t>hemická značka </a:t>
            </a:r>
            <a:r>
              <a:rPr lang="cs-CZ" sz="3200" dirty="0" err="1" smtClean="0"/>
              <a:t>Zn</a:t>
            </a:r>
            <a:endParaRPr lang="cs-CZ" sz="3200" dirty="0" smtClean="0"/>
          </a:p>
          <a:p>
            <a:r>
              <a:rPr lang="cs-CZ" sz="3200" dirty="0" smtClean="0"/>
              <a:t>Modrobílý prvek se silným leskem</a:t>
            </a:r>
          </a:p>
          <a:p>
            <a:r>
              <a:rPr lang="cs-CZ" sz="3200" dirty="0" smtClean="0"/>
              <a:t>Měkký lehce tavitelný kov</a:t>
            </a:r>
          </a:p>
          <a:p>
            <a:r>
              <a:rPr lang="cs-CZ" sz="3200" dirty="0" smtClean="0"/>
              <a:t>Dobře kujný a tažný</a:t>
            </a:r>
          </a:p>
          <a:p>
            <a:r>
              <a:rPr lang="cs-CZ" sz="3200" dirty="0" smtClean="0"/>
              <a:t>Nezbytný pro správný vývoj organizmu </a:t>
            </a:r>
          </a:p>
          <a:p>
            <a:r>
              <a:rPr lang="cs-CZ" sz="3200" dirty="0" smtClean="0"/>
              <a:t>Je součástí různých slitin </a:t>
            </a:r>
            <a:r>
              <a:rPr lang="cs-CZ" sz="3200" dirty="0" err="1" smtClean="0"/>
              <a:t>např.mosazi</a:t>
            </a: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313008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Výskyt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 zemské kůře je poměrně bohatě zastoupen</a:t>
            </a:r>
          </a:p>
          <a:p>
            <a:r>
              <a:rPr lang="cs-CZ" sz="3200" dirty="0" smtClean="0"/>
              <a:t>Získává se z rudy zvané sfalerit</a:t>
            </a:r>
          </a:p>
          <a:p>
            <a:r>
              <a:rPr lang="cs-CZ" sz="3200" dirty="0" smtClean="0"/>
              <a:t>Nachází se také v mořské vodě a jeho koncentrace je poměrně vysoká</a:t>
            </a:r>
          </a:p>
          <a:p>
            <a:r>
              <a:rPr lang="cs-CZ" sz="3200" dirty="0" smtClean="0"/>
              <a:t>Velká naleziště se nachází v Praze, Kanadě, USA, Austrálii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0244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zinku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ze sulfidických rud</a:t>
            </a:r>
          </a:p>
          <a:p>
            <a:r>
              <a:rPr lang="cs-CZ" sz="3200" dirty="0" smtClean="0"/>
              <a:t>Pražením těchto rud se získá oxid zinečnatý, který kondenzuje na surový zinek čistoty až 98%</a:t>
            </a:r>
          </a:p>
          <a:p>
            <a:r>
              <a:rPr lang="cs-CZ" sz="3200" dirty="0" smtClean="0"/>
              <a:t>Rafinací a destilací se pak získá 99,9% zinek</a:t>
            </a:r>
          </a:p>
          <a:p>
            <a:r>
              <a:rPr lang="cs-CZ" sz="3200" dirty="0" smtClean="0"/>
              <a:t>Může se také vyrábět elektrolýzou</a:t>
            </a:r>
          </a:p>
        </p:txBody>
      </p:sp>
    </p:spTree>
    <p:extLst>
      <p:ext uri="{BB962C8B-B14F-4D97-AF65-F5344CB8AC3E}">
        <p14:creationId xmlns:p14="http://schemas.microsoft.com/office/powerpoint/2010/main" val="405308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Používá se jako antikorozní ochrana železa a jeho slitin (galvanické pokovování)</a:t>
            </a:r>
          </a:p>
          <a:p>
            <a:r>
              <a:rPr lang="cs-CZ" sz="3200" dirty="0" smtClean="0"/>
              <a:t>Hodně se využívá na výrobu odlitků</a:t>
            </a:r>
          </a:p>
          <a:p>
            <a:r>
              <a:rPr lang="cs-CZ" sz="3200" dirty="0" smtClean="0"/>
              <a:t>Při výrobě galvanických článků</a:t>
            </a:r>
          </a:p>
          <a:p>
            <a:r>
              <a:rPr lang="cs-CZ" sz="3200" dirty="0" smtClean="0"/>
              <a:t>Jako slitina mědi – mosaz</a:t>
            </a:r>
          </a:p>
          <a:p>
            <a:r>
              <a:rPr lang="cs-CZ" sz="3200" dirty="0" smtClean="0"/>
              <a:t>Při výrobě závaží na vyvažování kol automobilů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251863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pPr marL="0" indent="0">
              <a:buNone/>
            </a:pPr>
            <a:endParaRPr lang="cs-CZ" sz="2800" dirty="0">
              <a:solidFill>
                <a:schemeClr val="tx2"/>
              </a:solidFill>
            </a:endParaRP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4112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126</TotalTime>
  <Words>276</Words>
  <Application>Microsoft Office PowerPoint</Application>
  <PresentationFormat>Širokoúhlá obrazovka</PresentationFormat>
  <Paragraphs>66</Paragraphs>
  <Slides>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</vt:lpstr>
      <vt:lpstr>Zinek </vt:lpstr>
      <vt:lpstr>Záznamový list výukového materiálu </vt:lpstr>
      <vt:lpstr>Vlastnosti zinku </vt:lpstr>
      <vt:lpstr>Nejznámější fakta</vt:lpstr>
      <vt:lpstr>Výskyt </vt:lpstr>
      <vt:lpstr>Výroba zinku</vt:lpstr>
      <vt:lpstr>Použití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Olovo</dc:title>
  <dc:creator>Králová</dc:creator>
  <cp:lastModifiedBy>Králová</cp:lastModifiedBy>
  <cp:revision>12</cp:revision>
  <dcterms:created xsi:type="dcterms:W3CDTF">2013-07-31T15:13:50Z</dcterms:created>
  <dcterms:modified xsi:type="dcterms:W3CDTF">2013-12-04T08:55:09Z</dcterms:modified>
</cp:coreProperties>
</file>