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610F6-A9A5-40FC-BBD6-16EEAE9DF296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CD784-773B-4D99-A383-08566BA714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902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5739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83352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632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Měď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VY_32_INOVACE_49_Měď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100" y="23389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89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807475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Měď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VY_32_INOVACE_49_Měď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použití těžkých kovů, jmenovitě mědi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26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014211"/>
          </a:xfrm>
        </p:spPr>
        <p:txBody>
          <a:bodyPr/>
          <a:lstStyle/>
          <a:p>
            <a:r>
              <a:rPr lang="cs-CZ" dirty="0" smtClean="0"/>
              <a:t>Vlastnosti mědi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854558"/>
            <a:ext cx="10018713" cy="4224269"/>
          </a:xfrm>
        </p:spPr>
        <p:txBody>
          <a:bodyPr>
            <a:normAutofit/>
          </a:bodyPr>
          <a:lstStyle/>
          <a:p>
            <a:r>
              <a:rPr lang="cs-CZ" sz="3200" dirty="0" smtClean="0"/>
              <a:t>Hustota							8,96 kg/dm</a:t>
            </a:r>
            <a:r>
              <a:rPr lang="cs-CZ" sz="3200" baseline="30000" dirty="0" smtClean="0"/>
              <a:t>3 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Teplota tavení					1083 °C</a:t>
            </a:r>
          </a:p>
          <a:p>
            <a:r>
              <a:rPr lang="cs-CZ" sz="3200" dirty="0" smtClean="0"/>
              <a:t>Elektrická vodivost			velmi dobrá</a:t>
            </a:r>
          </a:p>
          <a:p>
            <a:r>
              <a:rPr lang="cs-CZ" sz="3200" dirty="0" smtClean="0"/>
              <a:t>Tepelná vodivost				velmi dobrá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						velmi dobrá</a:t>
            </a:r>
          </a:p>
          <a:p>
            <a:r>
              <a:rPr lang="cs-CZ" sz="3200" dirty="0" smtClean="0"/>
              <a:t>Odolnost proti korozi		velmi dobrá</a:t>
            </a:r>
          </a:p>
          <a:p>
            <a:endParaRPr lang="cs-CZ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62678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7090"/>
          </a:xfrm>
        </p:spPr>
        <p:txBody>
          <a:bodyPr/>
          <a:lstStyle/>
          <a:p>
            <a:r>
              <a:rPr lang="cs-CZ" dirty="0" smtClean="0"/>
              <a:t>Výroba mědi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841679"/>
            <a:ext cx="10018713" cy="3949521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Vyrábí se redukcí rud</a:t>
            </a:r>
          </a:p>
          <a:p>
            <a:r>
              <a:rPr lang="cs-CZ" sz="3200" dirty="0" smtClean="0"/>
              <a:t>Rudný koncentrát – 15% </a:t>
            </a:r>
            <a:r>
              <a:rPr lang="cs-CZ" sz="3200" dirty="0" err="1" smtClean="0"/>
              <a:t>Cu</a:t>
            </a:r>
            <a:endParaRPr lang="cs-CZ" sz="3200" dirty="0" smtClean="0"/>
          </a:p>
          <a:p>
            <a:r>
              <a:rPr lang="cs-CZ" sz="3200" dirty="0" smtClean="0"/>
              <a:t>Pražená ruda – 20 % </a:t>
            </a:r>
            <a:r>
              <a:rPr lang="cs-CZ" sz="3200" dirty="0" err="1" smtClean="0"/>
              <a:t>Cu</a:t>
            </a:r>
            <a:endParaRPr lang="cs-CZ" sz="3200" dirty="0" smtClean="0"/>
          </a:p>
          <a:p>
            <a:r>
              <a:rPr lang="cs-CZ" sz="3200" dirty="0" smtClean="0"/>
              <a:t>Kamínek – 50 % </a:t>
            </a:r>
            <a:r>
              <a:rPr lang="cs-CZ" sz="3200" dirty="0" err="1" smtClean="0"/>
              <a:t>Cu</a:t>
            </a:r>
            <a:endParaRPr lang="cs-CZ" sz="3200" dirty="0" smtClean="0"/>
          </a:p>
          <a:p>
            <a:r>
              <a:rPr lang="cs-CZ" sz="3200" dirty="0" smtClean="0"/>
              <a:t>Černá měď – 99 % </a:t>
            </a:r>
            <a:r>
              <a:rPr lang="cs-CZ" sz="3200" dirty="0" err="1" smtClean="0"/>
              <a:t>Cu</a:t>
            </a:r>
            <a:endParaRPr lang="cs-CZ" sz="3200" dirty="0" smtClean="0"/>
          </a:p>
          <a:p>
            <a:r>
              <a:rPr lang="cs-CZ" sz="3200" dirty="0" smtClean="0"/>
              <a:t>Rafinovaná měď – 99,95 % </a:t>
            </a:r>
            <a:r>
              <a:rPr lang="cs-CZ" sz="3200" dirty="0" err="1" smtClean="0"/>
              <a:t>Cu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90923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88454"/>
          </a:xfrm>
        </p:spPr>
        <p:txBody>
          <a:bodyPr/>
          <a:lstStyle/>
          <a:p>
            <a:r>
              <a:rPr lang="cs-CZ" dirty="0" smtClean="0"/>
              <a:t>Použití mědi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931831"/>
            <a:ext cx="10018713" cy="3859369"/>
          </a:xfrm>
        </p:spPr>
        <p:txBody>
          <a:bodyPr>
            <a:normAutofit/>
          </a:bodyPr>
          <a:lstStyle/>
          <a:p>
            <a:r>
              <a:rPr lang="cs-CZ" sz="3200" dirty="0"/>
              <a:t>V</a:t>
            </a:r>
            <a:r>
              <a:rPr lang="cs-CZ" sz="3200" dirty="0" smtClean="0"/>
              <a:t> elektronickém průmyslu – dráty, lana kabely, vodiče všeho druhu, vinutí a jiné části točivých elektrických strojů, součásti elektrických přístrojů</a:t>
            </a:r>
          </a:p>
          <a:p>
            <a:r>
              <a:rPr lang="cs-CZ" sz="3200" dirty="0" smtClean="0"/>
              <a:t>Výroba výměníků a trubek topení</a:t>
            </a:r>
          </a:p>
          <a:p>
            <a:r>
              <a:rPr lang="cs-CZ" sz="3200" dirty="0" smtClean="0"/>
              <a:t>Velká část mědi se používá na výrobu slitin, zejména mosazi a bronzu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803" y="3061952"/>
            <a:ext cx="1556197" cy="217867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7" y="5529854"/>
            <a:ext cx="1826057" cy="103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11180"/>
          </a:xfrm>
        </p:spPr>
        <p:txBody>
          <a:bodyPr/>
          <a:lstStyle/>
          <a:p>
            <a:r>
              <a:rPr lang="cs-CZ" dirty="0" smtClean="0"/>
              <a:t>Mosaz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841679"/>
            <a:ext cx="10018713" cy="3949521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Je to slitina mědi a zinku</a:t>
            </a:r>
          </a:p>
          <a:p>
            <a:r>
              <a:rPr lang="cs-CZ" sz="3200" dirty="0" smtClean="0"/>
              <a:t>Odolnost proti chemickým a povětrnostním vlivům je velmi dobrá</a:t>
            </a:r>
          </a:p>
          <a:p>
            <a:r>
              <a:rPr lang="cs-CZ" sz="3200" dirty="0" smtClean="0"/>
              <a:t>Výroba šroubů a jiných součástí hromadné výroby</a:t>
            </a:r>
          </a:p>
          <a:p>
            <a:r>
              <a:rPr lang="cs-CZ" sz="3200" dirty="0" smtClean="0"/>
              <a:t>Objímky žárovek, součásti vypínačů, svítidel</a:t>
            </a:r>
          </a:p>
          <a:p>
            <a:r>
              <a:rPr lang="cs-CZ" sz="3200" dirty="0" smtClean="0"/>
              <a:t>Výroba armatur, atd.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779" y="5391006"/>
            <a:ext cx="2353260" cy="107298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4" y="3816439"/>
            <a:ext cx="1842228" cy="276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10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98301"/>
          </a:xfrm>
        </p:spPr>
        <p:txBody>
          <a:bodyPr/>
          <a:lstStyle/>
          <a:p>
            <a:r>
              <a:rPr lang="cs-CZ" dirty="0" smtClean="0"/>
              <a:t>Bronz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725769"/>
            <a:ext cx="10018713" cy="4065431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Je to slitina mědi a cínu (může být i s hliníkem, niklem, manganem apod.)</a:t>
            </a:r>
          </a:p>
          <a:p>
            <a:r>
              <a:rPr lang="cs-CZ" sz="3200" dirty="0" smtClean="0"/>
              <a:t>Nejznámější jsou cínové bronzy, jsou dobře obrobitelné, pájitelné i svařitelné</a:t>
            </a:r>
          </a:p>
          <a:p>
            <a:r>
              <a:rPr lang="cs-CZ" sz="3200" dirty="0" smtClean="0"/>
              <a:t>Použití je široké, hlavně ve strojírenství, elektrotechnice, papírenském průmyslu, v optice, v hodinářství atd.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05" y="5139708"/>
            <a:ext cx="1058062" cy="158631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49" y="5143850"/>
            <a:ext cx="1815429" cy="158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30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297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1057</TotalTime>
  <Words>306</Words>
  <Application>Microsoft Office PowerPoint</Application>
  <PresentationFormat>Širokoúhlá obrazovka</PresentationFormat>
  <Paragraphs>64</Paragraphs>
  <Slides>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Times New Roman</vt:lpstr>
      <vt:lpstr>Paralaxa</vt:lpstr>
      <vt:lpstr>Měď</vt:lpstr>
      <vt:lpstr>Záznamový list výukového materiálu </vt:lpstr>
      <vt:lpstr>Vlastnosti mědi</vt:lpstr>
      <vt:lpstr>Výroba mědi</vt:lpstr>
      <vt:lpstr>Použití mědi</vt:lpstr>
      <vt:lpstr>Mosaz </vt:lpstr>
      <vt:lpstr>Bronz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Měď</dc:title>
  <dc:creator>Králová</dc:creator>
  <cp:lastModifiedBy>Králová</cp:lastModifiedBy>
  <cp:revision>11</cp:revision>
  <dcterms:created xsi:type="dcterms:W3CDTF">2013-07-30T13:08:03Z</dcterms:created>
  <dcterms:modified xsi:type="dcterms:W3CDTF">2013-12-04T08:50:49Z</dcterms:modified>
</cp:coreProperties>
</file>