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12150-84FC-480B-BA2F-14148B24A418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88567-958E-4B1A-BBA9-1082DA6C62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92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522022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87838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 eaLnBrk="1" hangingPunct="1"/>
            <a:r>
              <a:rPr lang="cs-CZ" sz="5400" dirty="0" smtClean="0"/>
              <a:t>Prášková metalurgie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VY_32_INOVACE_47_Prášková metalurgie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776" y="4526758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12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800" dirty="0">
                <a:solidFill>
                  <a:schemeClr val="tx2"/>
                </a:solidFill>
              </a:rPr>
              <a:t>Obrázky použity z </a:t>
            </a:r>
            <a:r>
              <a:rPr lang="cs-CZ" sz="2800" smtClean="0">
                <a:solidFill>
                  <a:schemeClr val="tx2"/>
                </a:solidFill>
              </a:rPr>
              <a:t>vlastních zdrojů</a:t>
            </a:r>
            <a:endParaRPr lang="cs-CZ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39640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7630412"/>
              </p:ext>
            </p:extLst>
          </p:nvPr>
        </p:nvGraphicFramePr>
        <p:xfrm>
          <a:off x="1981200" y="1600201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Prášková metalurgie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VY_32_INOVACE_47_Prášková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metalurgje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6.3.2013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výroby nástrojů z kovových prášků.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383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Prášková metalurgie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3113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pojmy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Prášková metalurgie se zabývá výrobou kovových prášků a jejich následným zpracováním</a:t>
            </a:r>
          </a:p>
          <a:p>
            <a:r>
              <a:rPr lang="cs-CZ" sz="2400" dirty="0" smtClean="0"/>
              <a:t>Touto metodou se vyrábí i pórovité kovové předměty jako jsou samomazná ložiska nebo kovové filtry</a:t>
            </a:r>
          </a:p>
          <a:p>
            <a:r>
              <a:rPr lang="cs-CZ" sz="2400" dirty="0" smtClean="0"/>
              <a:t>Takto můžeme vyrábět slinuté karbidy, které jsou nejvhodnějším materiálem na řezné a lisovací nástroje</a:t>
            </a:r>
          </a:p>
          <a:p>
            <a:r>
              <a:rPr lang="cs-CZ" sz="2400" dirty="0" smtClean="0"/>
              <a:t>Tímto způsobem lze vyrábět pouze součásti menších rozměrů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384646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kovových prášků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3200" dirty="0" smtClean="0"/>
              <a:t>Kovové prášky se vyrábí různými způsoby: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Redukcí práškového oxidu kovu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Rozkladem některých sloučenin kovů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Kondenzací par kovů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Elektrolýzou roztavených solí kovů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Mechanicky tzn. rozemletím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Granulací nebo rozprašováním kovů</a:t>
            </a:r>
          </a:p>
          <a:p>
            <a:pPr marL="514350" indent="-514350">
              <a:buAutoNum type="arabicPeriod"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3907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Zpracování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3312" y="1622738"/>
            <a:ext cx="8946541" cy="46256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Kovový prášek se musí nejdřív slisovat pod velkým tlakem na požadovaný tvar. Následuje slinování neboli spékání to znamená ohřev na dostatečně vysokou teplotu. Výrobek je po slinutí o něco menší než před tím, protože se smrštil.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60520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1288" y="1349489"/>
            <a:ext cx="4657937" cy="424454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20002" y="1628777"/>
            <a:ext cx="4591724" cy="341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0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3312" y="1571626"/>
            <a:ext cx="8946541" cy="467677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Elektronika – při výrobě žárovek, elektronek, jádra cívek….</a:t>
            </a:r>
          </a:p>
          <a:p>
            <a:r>
              <a:rPr lang="cs-CZ" sz="3200" dirty="0" smtClean="0"/>
              <a:t>Trvalé magnety</a:t>
            </a:r>
          </a:p>
          <a:p>
            <a:r>
              <a:rPr lang="cs-CZ" sz="3200" dirty="0" smtClean="0"/>
              <a:t>Wolframové kontakty</a:t>
            </a:r>
          </a:p>
          <a:p>
            <a:r>
              <a:rPr lang="cs-CZ" sz="3200" dirty="0" smtClean="0"/>
              <a:t>Samomazná ložiska</a:t>
            </a:r>
          </a:p>
          <a:p>
            <a:r>
              <a:rPr lang="cs-CZ" sz="3200" dirty="0" smtClean="0"/>
              <a:t>Keramické brzdové a spojkové obložení</a:t>
            </a:r>
          </a:p>
          <a:p>
            <a:r>
              <a:rPr lang="cs-CZ" sz="3200" dirty="0" smtClean="0"/>
              <a:t>Rychlořezné nástroje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40805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nástrojů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Pro strojírenskou výrobu má největší význam výroba nástrojů. Vyrábí se břitové destičky pro obrábění. Vynikají tvrdostí a odolností ostří při vyšších teplotách. Základním materiálem je práškový karbid wolframu nebo karbid tantalu. Důležitým kovem je také práškový kobalt.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709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142</TotalTime>
  <Words>337</Words>
  <Application>Microsoft Office PowerPoint</Application>
  <PresentationFormat>Širokoúhlá obrazovka</PresentationFormat>
  <Paragraphs>59</Paragraphs>
  <Slides>10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Ion</vt:lpstr>
      <vt:lpstr>Prášková metalurgie</vt:lpstr>
      <vt:lpstr>Záznamový list výukového materiálu </vt:lpstr>
      <vt:lpstr>Prášková metalurgie</vt:lpstr>
      <vt:lpstr>Základní pojmy</vt:lpstr>
      <vt:lpstr>Výroba kovových prášků</vt:lpstr>
      <vt:lpstr>Zpracování</vt:lpstr>
      <vt:lpstr>Prezentace aplikace PowerPoint</vt:lpstr>
      <vt:lpstr>Použití </vt:lpstr>
      <vt:lpstr>Výroba nástrojů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Prášková metalurgie</dc:title>
  <dc:creator>Králová</dc:creator>
  <cp:lastModifiedBy>Králová</cp:lastModifiedBy>
  <cp:revision>12</cp:revision>
  <dcterms:created xsi:type="dcterms:W3CDTF">2013-07-24T16:17:58Z</dcterms:created>
  <dcterms:modified xsi:type="dcterms:W3CDTF">2013-12-04T08:41:30Z</dcterms:modified>
</cp:coreProperties>
</file>