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B8877-346E-4E60-976B-9945B9CB7A9B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FA9BC-F8A6-4E8D-8C70-B9E59C7EE7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9665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557115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774763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477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000950"/>
            <a:ext cx="7772400" cy="1323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cs-CZ" sz="5400" dirty="0" smtClean="0"/>
              <a:t>Zkoušení materiálů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VY_32_INOVACE_55_Zkoušení </a:t>
            </a:r>
            <a:r>
              <a:rPr lang="cs-CZ" b="1" dirty="0" smtClean="0">
                <a:latin typeface="Calibri" pitchFamily="34" charset="0"/>
              </a:rPr>
              <a:t>materiálů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86" y="3000950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020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0806400"/>
              </p:ext>
            </p:extLst>
          </p:nvPr>
        </p:nvGraphicFramePr>
        <p:xfrm>
          <a:off x="1981200" y="1416676"/>
          <a:ext cx="8229600" cy="5036238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Zkoušení materiálů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VY_32_INOVACE_55_Zkoušení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materiálů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15.5.2013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materiálových zkoušek, jak z hlediska mechanického, technologického tak i bez porušení materiálu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54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Zkoušení materiálů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3200" dirty="0" smtClean="0"/>
              <a:t>Materiálové zkoušky slouží ke kontrole jakosti materiálu</a:t>
            </a:r>
          </a:p>
          <a:p>
            <a:pPr marL="0" indent="0">
              <a:buNone/>
            </a:pPr>
            <a:endParaRPr lang="cs-CZ" sz="3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sz="3200" dirty="0" smtClean="0"/>
              <a:t>Známe celou řadu zkoušek materiálů</a:t>
            </a:r>
          </a:p>
          <a:p>
            <a:pPr marL="0" indent="0">
              <a:buNone/>
            </a:pPr>
            <a:endParaRPr lang="cs-CZ" sz="3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sz="3200" dirty="0" smtClean="0"/>
              <a:t>Nejdůležitější jsou zkoušky mechanické, technologické a zkoušky nedestruktivní tj. bez porušení materiálu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07473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Mechanické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U mechanických zkoušek se vytváří v kovu napětí, které stupňujeme až do porušení daného materiálu.</a:t>
            </a:r>
          </a:p>
          <a:p>
            <a:r>
              <a:rPr lang="cs-CZ" sz="3200" dirty="0" smtClean="0"/>
              <a:t>Rozeznáváme: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/>
              <a:t>S</a:t>
            </a:r>
            <a:r>
              <a:rPr lang="cs-CZ" sz="3200" dirty="0" smtClean="0"/>
              <a:t>tatické zkoušky – tahem, tlakem, ohybem, krutem, střihem a zkoušky tvrdosti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/>
              <a:t>Dynamické zkoušky – rázové a cyklické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6901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Tahová zkouška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cs-CZ" sz="3200" dirty="0" smtClean="0"/>
              <a:t>Je to jedna ze základních zkoušek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3200" dirty="0" smtClean="0"/>
              <a:t>Provádí se na trhacím stroji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3200" dirty="0" smtClean="0"/>
              <a:t>Jako zkušební materiál používáme zkušební tyč          normalizovaného tvaru a velikosti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3200" dirty="0" smtClean="0"/>
              <a:t>Zjišťujeme ní pevnost v tahu, poměrné prodloužení, tažnost a </a:t>
            </a:r>
            <a:r>
              <a:rPr lang="cs-CZ" sz="3200" dirty="0" err="1" smtClean="0"/>
              <a:t>zůžení</a:t>
            </a:r>
            <a:endParaRPr lang="cs-CZ" sz="3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cs-CZ" sz="3200" dirty="0" smtClean="0"/>
              <a:t>Provádí se až do porušení materiálu</a:t>
            </a:r>
          </a:p>
          <a:p>
            <a:pPr>
              <a:buFont typeface="Wingdings" panose="05000000000000000000" pitchFamily="2" charset="2"/>
              <a:buChar char="v"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368438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Důležité pojmy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buFont typeface="Courier New" panose="02070309020205020404" pitchFamily="49" charset="0"/>
                  <a:buChar char="o"/>
                </a:pPr>
                <a:r>
                  <a:rPr lang="cs-CZ" sz="3200" b="1" dirty="0" smtClean="0"/>
                  <a:t>Pevnost v tahu </a:t>
                </a:r>
                <a:r>
                  <a:rPr lang="cs-CZ" sz="3200" dirty="0" smtClean="0"/>
                  <a:t>je daná poměrem maximální zatěžující síly a původního průřezu tyče, označuje se jako</a:t>
                </a:r>
                <a14:m>
                  <m:oMath xmlns:m="http://schemas.openxmlformats.org/officeDocument/2006/math">
                    <m:r>
                      <a:rPr lang="cs-CZ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cs-CZ" sz="3200" baseline="-25000" dirty="0" smtClean="0"/>
                  <a:t>t </a:t>
                </a:r>
                <a:endParaRPr lang="cs-CZ" sz="3200" dirty="0" smtClean="0"/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cs-CZ" sz="3200" b="1" dirty="0" smtClean="0"/>
                  <a:t>Poměrné prodloužení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cs-CZ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3200" dirty="0" smtClean="0"/>
                  <a:t>je poměr změny délky k původní délce tyče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cs-CZ" sz="3200" b="1" dirty="0" smtClean="0"/>
                  <a:t>Tažnost</a:t>
                </a:r>
                <a:r>
                  <a:rPr lang="cs-CZ" sz="3200" dirty="0" smtClean="0"/>
                  <a:t>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cs-CZ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3200" dirty="0" smtClean="0"/>
                  <a:t>je podíl poměrného prodloužení a původního prodloužení vyjádřené v procentech</a:t>
                </a: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cs-CZ" sz="3200" b="1" dirty="0" smtClean="0"/>
                  <a:t>Kontrakce</a:t>
                </a:r>
                <a:r>
                  <a:rPr lang="cs-CZ" sz="3200" dirty="0" smtClean="0"/>
                  <a:t>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cs-CZ" sz="3200" dirty="0" smtClean="0"/>
                  <a:t> tj. zúžení je poměr mezi průřezem tyče po přetržení a původním průřezem</a:t>
                </a:r>
                <a:endParaRPr lang="cs-CZ" sz="32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303" t="-4091" r="-327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605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Ostatní mechanické zkoušky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Zkouška tlakem </a:t>
            </a:r>
            <a:r>
              <a:rPr lang="cs-CZ" sz="3200" dirty="0" smtClean="0"/>
              <a:t>– zkušební tělesa jsou válečky o průměru 20 až 30 mm, jsou postupně zatěžovány až se rozdrtí </a:t>
            </a:r>
          </a:p>
          <a:p>
            <a:r>
              <a:rPr lang="cs-CZ" sz="3200" b="1" dirty="0" smtClean="0"/>
              <a:t>Zkouška ohybem </a:t>
            </a:r>
            <a:r>
              <a:rPr lang="cs-CZ" sz="3200" dirty="0" smtClean="0"/>
              <a:t>– zkušební tyč je uložená na podpěrách a uprostřed se zatěžuje až se přelomí</a:t>
            </a:r>
          </a:p>
          <a:p>
            <a:r>
              <a:rPr lang="cs-CZ" sz="3200" b="1" dirty="0" smtClean="0"/>
              <a:t>Zkouška krutem </a:t>
            </a:r>
            <a:r>
              <a:rPr lang="cs-CZ" sz="3200" dirty="0" smtClean="0"/>
              <a:t>– dělá se na válcových zkušebních tyčích až do porušení</a:t>
            </a:r>
          </a:p>
          <a:p>
            <a:r>
              <a:rPr lang="cs-CZ" sz="3200" b="1" dirty="0" smtClean="0"/>
              <a:t>Zkouška střihem </a:t>
            </a:r>
            <a:r>
              <a:rPr lang="cs-CZ" sz="3200" dirty="0" smtClean="0"/>
              <a:t>– zkušební tyč se zatěžuje do porušení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10188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endParaRPr lang="cs-CZ" sz="2800" dirty="0">
              <a:solidFill>
                <a:schemeClr val="tx2"/>
              </a:solidFill>
            </a:endParaRP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199192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326</TotalTime>
  <Words>375</Words>
  <Application>Microsoft Office PowerPoint</Application>
  <PresentationFormat>Širokoúhlá obrazovka</PresentationFormat>
  <Paragraphs>63</Paragraphs>
  <Slides>8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Courier New</vt:lpstr>
      <vt:lpstr>Times New Roman</vt:lpstr>
      <vt:lpstr>Wingdings</vt:lpstr>
      <vt:lpstr>Retrospektiva</vt:lpstr>
      <vt:lpstr>Zkoušení materiálů</vt:lpstr>
      <vt:lpstr>Záznamový list výukového materiálu </vt:lpstr>
      <vt:lpstr>Zkoušení materiálů</vt:lpstr>
      <vt:lpstr>Mechanické zkoušky</vt:lpstr>
      <vt:lpstr>Tahová zkouška</vt:lpstr>
      <vt:lpstr>Důležité pojmy</vt:lpstr>
      <vt:lpstr>Ostatní mechanické zkoušky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Zkoušení materiálů</dc:title>
  <dc:creator>Králová</dc:creator>
  <cp:lastModifiedBy>Králová</cp:lastModifiedBy>
  <cp:revision>11</cp:revision>
  <dcterms:created xsi:type="dcterms:W3CDTF">2013-08-02T09:22:27Z</dcterms:created>
  <dcterms:modified xsi:type="dcterms:W3CDTF">2013-12-04T09:01:37Z</dcterms:modified>
</cp:coreProperties>
</file>