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82FF6B-7E69-4118-A6D0-9FB311171691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30391-69D4-49BA-92A1-DC7A407205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0476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306861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793143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4823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0C3C-3984-4FBC-B1EA-B0B1AC72CFE7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CA08-74BF-4C0A-A147-44C32C69AF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5454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0C3C-3984-4FBC-B1EA-B0B1AC72CFE7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CA08-74BF-4C0A-A147-44C32C69AF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93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0C3C-3984-4FBC-B1EA-B0B1AC72CFE7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CA08-74BF-4C0A-A147-44C32C69AF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3780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0C3C-3984-4FBC-B1EA-B0B1AC72CFE7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CA08-74BF-4C0A-A147-44C32C69AFD8}" type="slidenum">
              <a:rPr lang="cs-CZ" smtClean="0"/>
              <a:t>‹#›</a:t>
            </a:fld>
            <a:endParaRPr lang="cs-CZ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8439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0C3C-3984-4FBC-B1EA-B0B1AC72CFE7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CA08-74BF-4C0A-A147-44C32C69AF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6129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0C3C-3984-4FBC-B1EA-B0B1AC72CFE7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CA08-74BF-4C0A-A147-44C32C69AF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6710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0C3C-3984-4FBC-B1EA-B0B1AC72CFE7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CA08-74BF-4C0A-A147-44C32C69AF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0551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0C3C-3984-4FBC-B1EA-B0B1AC72CFE7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CA08-74BF-4C0A-A147-44C32C69AF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5028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0C3C-3984-4FBC-B1EA-B0B1AC72CFE7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CA08-74BF-4C0A-A147-44C32C69AF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0656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0C3C-3984-4FBC-B1EA-B0B1AC72CFE7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CA08-74BF-4C0A-A147-44C32C69AF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3094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0C3C-3984-4FBC-B1EA-B0B1AC72CFE7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CA08-74BF-4C0A-A147-44C32C69AF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7206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0C3C-3984-4FBC-B1EA-B0B1AC72CFE7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CA08-74BF-4C0A-A147-44C32C69AF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7643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0C3C-3984-4FBC-B1EA-B0B1AC72CFE7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CA08-74BF-4C0A-A147-44C32C69AF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2636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0C3C-3984-4FBC-B1EA-B0B1AC72CFE7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CA08-74BF-4C0A-A147-44C32C69AF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2162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0C3C-3984-4FBC-B1EA-B0B1AC72CFE7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CA08-74BF-4C0A-A147-44C32C69AF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560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0C3C-3984-4FBC-B1EA-B0B1AC72CFE7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CA08-74BF-4C0A-A147-44C32C69AF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4339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0C3C-3984-4FBC-B1EA-B0B1AC72CFE7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CA08-74BF-4C0A-A147-44C32C69AF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743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8BB0C3C-3984-4FBC-B1EA-B0B1AC72CFE7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ED8CA08-74BF-4C0A-A147-44C32C69AF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162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658973" y="3582639"/>
            <a:ext cx="7772400" cy="13239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cs-CZ" sz="5400" dirty="0" smtClean="0"/>
              <a:t>Nedestruktivní zkoušky</a:t>
            </a:r>
            <a:endParaRPr lang="cs-CZ" sz="5400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956" y="5694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91744" y="2661211"/>
            <a:ext cx="496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VY_32_INOVACE_58_Nedestruktivní </a:t>
            </a:r>
            <a:r>
              <a:rPr lang="cs-CZ" b="1" dirty="0" smtClean="0">
                <a:latin typeface="Calibri" pitchFamily="34" charset="0"/>
              </a:rPr>
              <a:t>zkoušky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26" y="2845877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838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81200" y="620688"/>
            <a:ext cx="8229600" cy="979512"/>
          </a:xfrm>
        </p:spPr>
        <p:txBody>
          <a:bodyPr/>
          <a:lstStyle/>
          <a:p>
            <a:r>
              <a:rPr lang="cs-CZ" sz="3600" dirty="0"/>
              <a:t>Seznam literatury a zdrojů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1981200" y="1600201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r>
              <a:rPr lang="cs-CZ" sz="2800" dirty="0" smtClean="0">
                <a:solidFill>
                  <a:srgbClr val="FF0000"/>
                </a:solidFill>
              </a:rPr>
              <a:t>Materiál je </a:t>
            </a:r>
            <a:r>
              <a:rPr lang="cs-CZ" sz="2800" dirty="0">
                <a:solidFill>
                  <a:srgbClr val="FF0000"/>
                </a:solidFill>
              </a:rPr>
              <a:t>určen pro bezplatné používání pro potřeby výuky a pro vzdělávání na všech typech </a:t>
            </a:r>
            <a:r>
              <a:rPr lang="cs-CZ" sz="2800" dirty="0" smtClean="0">
                <a:solidFill>
                  <a:srgbClr val="FF0000"/>
                </a:solidFill>
              </a:rPr>
              <a:t>škol </a:t>
            </a:r>
            <a:r>
              <a:rPr lang="cs-CZ" sz="2800" dirty="0">
                <a:solidFill>
                  <a:srgbClr val="FF0000"/>
                </a:solidFill>
              </a:rPr>
              <a:t>a školských zařízeních. Jakékoliv další využití podléhá autorskému zákonu.</a:t>
            </a:r>
          </a:p>
          <a:p>
            <a:r>
              <a:rPr lang="cs-CZ" sz="2800" dirty="0">
                <a:solidFill>
                  <a:schemeClr val="tx2"/>
                </a:solidFill>
              </a:rPr>
              <a:t>Otakar </a:t>
            </a:r>
            <a:r>
              <a:rPr lang="cs-CZ" sz="2800" dirty="0" err="1">
                <a:solidFill>
                  <a:schemeClr val="tx2"/>
                </a:solidFill>
              </a:rPr>
              <a:t>Bothe</a:t>
            </a:r>
            <a:r>
              <a:rPr lang="cs-CZ" sz="2800" dirty="0">
                <a:solidFill>
                  <a:schemeClr val="tx2"/>
                </a:solidFill>
              </a:rPr>
              <a:t>: Strojírenská technologie I</a:t>
            </a:r>
          </a:p>
          <a:p>
            <a:pPr marL="0" indent="0">
              <a:buNone/>
            </a:pPr>
            <a:endParaRPr lang="cs-CZ" sz="2800" dirty="0">
              <a:solidFill>
                <a:schemeClr val="tx2"/>
              </a:solidFill>
            </a:endParaRP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999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903153" y="553792"/>
            <a:ext cx="8534400" cy="862884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241502157"/>
              </p:ext>
            </p:extLst>
          </p:nvPr>
        </p:nvGraphicFramePr>
        <p:xfrm>
          <a:off x="1968321" y="1223493"/>
          <a:ext cx="8229600" cy="5036238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Nedestruktivní zkoušky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VY_32_INOVACE_58_Nedestruktivní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zkoušky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7.6.2013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materiálových zkoušek, jak z hlediska mechanického, technologického tak i bez porušení materiálu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836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3774" y="296546"/>
            <a:ext cx="10364451" cy="965584"/>
          </a:xfrm>
        </p:spPr>
        <p:txBody>
          <a:bodyPr/>
          <a:lstStyle/>
          <a:p>
            <a:r>
              <a:rPr lang="cs-CZ" dirty="0" smtClean="0"/>
              <a:t>Nedestruktivní zkoušky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914399" y="1388297"/>
            <a:ext cx="10363826" cy="5154170"/>
          </a:xfrm>
        </p:spPr>
        <p:txBody>
          <a:bodyPr>
            <a:noAutofit/>
          </a:bodyPr>
          <a:lstStyle/>
          <a:p>
            <a:r>
              <a:rPr lang="cs-CZ" sz="3200" dirty="0" smtClean="0"/>
              <a:t>Říká se jim také zkoušky bez porušení materiálu</a:t>
            </a:r>
          </a:p>
          <a:p>
            <a:r>
              <a:rPr lang="cs-CZ" sz="3200" dirty="0" smtClean="0"/>
              <a:t>Zjišťují se nimi skryté povrchové i vnitřní vady</a:t>
            </a:r>
          </a:p>
          <a:p>
            <a:r>
              <a:rPr lang="cs-CZ" sz="3200" dirty="0" smtClean="0"/>
              <a:t>Nejznámější jsou tyto metody:</a:t>
            </a:r>
          </a:p>
          <a:p>
            <a:r>
              <a:rPr lang="cs-CZ" sz="3200" dirty="0" smtClean="0"/>
              <a:t>Rentgenové a gama záření</a:t>
            </a:r>
          </a:p>
          <a:p>
            <a:r>
              <a:rPr lang="cs-CZ" sz="3200" dirty="0" smtClean="0"/>
              <a:t>Ultrazvukové</a:t>
            </a:r>
          </a:p>
          <a:p>
            <a:r>
              <a:rPr lang="cs-CZ" sz="3200" dirty="0" smtClean="0"/>
              <a:t>Magnetické a indukční</a:t>
            </a:r>
          </a:p>
          <a:p>
            <a:r>
              <a:rPr lang="cs-CZ" sz="3200" dirty="0" smtClean="0"/>
              <a:t>Kapilární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315954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Prozařování rentgenovým a gama zářením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866283"/>
          </a:xfrm>
        </p:spPr>
        <p:txBody>
          <a:bodyPr>
            <a:normAutofit/>
          </a:bodyPr>
          <a:lstStyle/>
          <a:p>
            <a:r>
              <a:rPr lang="cs-CZ" sz="3200" dirty="0" smtClean="0"/>
              <a:t>Jsou to vlastně elektromagnetická vlnění s velmi krátkými vlnovými délkami</a:t>
            </a:r>
          </a:p>
          <a:p>
            <a:r>
              <a:rPr lang="cs-CZ" sz="3200" dirty="0" smtClean="0"/>
              <a:t>Podstata obou záření je v pronikání vln materiálem</a:t>
            </a:r>
          </a:p>
          <a:p>
            <a:r>
              <a:rPr lang="cs-CZ" sz="3200" dirty="0" smtClean="0"/>
              <a:t>Je-li v materiálu nějaká vada objeví se na snímku jako tmavá skvrna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76144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1042858"/>
          </a:xfrm>
        </p:spPr>
        <p:txBody>
          <a:bodyPr/>
          <a:lstStyle/>
          <a:p>
            <a:r>
              <a:rPr lang="cs-CZ" dirty="0" smtClean="0"/>
              <a:t>Zkouška ultrazvukem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913774" y="2021983"/>
            <a:ext cx="10363826" cy="4250027"/>
          </a:xfrm>
        </p:spPr>
        <p:txBody>
          <a:bodyPr>
            <a:normAutofit/>
          </a:bodyPr>
          <a:lstStyle/>
          <a:p>
            <a:r>
              <a:rPr lang="cs-CZ" sz="3200" dirty="0" smtClean="0"/>
              <a:t>Tady se využívají podélné i příčné vlny</a:t>
            </a:r>
          </a:p>
          <a:p>
            <a:r>
              <a:rPr lang="cs-CZ" sz="3200" dirty="0" smtClean="0"/>
              <a:t>Používáme 4 metody:</a:t>
            </a:r>
          </a:p>
          <a:p>
            <a:r>
              <a:rPr lang="cs-CZ" sz="3200" dirty="0" smtClean="0"/>
              <a:t>Průchodová</a:t>
            </a:r>
          </a:p>
          <a:p>
            <a:r>
              <a:rPr lang="cs-CZ" sz="3200" dirty="0" smtClean="0"/>
              <a:t>Odrazová</a:t>
            </a:r>
          </a:p>
          <a:p>
            <a:r>
              <a:rPr lang="cs-CZ" sz="3200" dirty="0" smtClean="0"/>
              <a:t>Rezonanční</a:t>
            </a:r>
          </a:p>
          <a:p>
            <a:r>
              <a:rPr lang="cs-CZ" sz="3200" dirty="0" smtClean="0"/>
              <a:t>Zviditelnění vnitřních vad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539077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Průchodová metoda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913774" y="1996226"/>
            <a:ext cx="10363826" cy="3794974"/>
          </a:xfrm>
        </p:spPr>
        <p:txBody>
          <a:bodyPr>
            <a:normAutofit lnSpcReduction="10000"/>
          </a:bodyPr>
          <a:lstStyle/>
          <a:p>
            <a:r>
              <a:rPr lang="cs-CZ" sz="3200" dirty="0" smtClean="0"/>
              <a:t>Základem je měření hodnoty energie ultrazvuku, která projde materiálem</a:t>
            </a:r>
          </a:p>
          <a:p>
            <a:r>
              <a:rPr lang="cs-CZ" sz="3200" dirty="0" smtClean="0"/>
              <a:t>Používají se dvě sondy proti sobě, jedna je vysílač druhá </a:t>
            </a:r>
            <a:r>
              <a:rPr lang="cs-CZ" sz="3200" dirty="0" err="1" smtClean="0"/>
              <a:t>prijímač</a:t>
            </a:r>
            <a:endParaRPr lang="cs-CZ" sz="3200" dirty="0" smtClean="0"/>
          </a:p>
          <a:p>
            <a:r>
              <a:rPr lang="cs-CZ" sz="3200" dirty="0" smtClean="0"/>
              <a:t>Je-li v materiálu vada do přijímače </a:t>
            </a:r>
            <a:r>
              <a:rPr lang="cs-CZ" sz="3200" dirty="0" err="1" smtClean="0"/>
              <a:t>příjde</a:t>
            </a:r>
            <a:r>
              <a:rPr lang="cs-CZ" sz="3200" dirty="0" smtClean="0"/>
              <a:t> méně energie</a:t>
            </a:r>
          </a:p>
        </p:txBody>
      </p:sp>
    </p:spTree>
    <p:extLst>
      <p:ext uri="{BB962C8B-B14F-4D97-AF65-F5344CB8AC3E}">
        <p14:creationId xmlns:p14="http://schemas.microsoft.com/office/powerpoint/2010/main" val="3351858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Odrazová metoda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Do kontrolovaného předmětu se vysílají impulzy, které se odráží od povrchu materiálu a jeho vad</a:t>
            </a:r>
          </a:p>
          <a:p>
            <a:r>
              <a:rPr lang="cs-CZ" sz="3200" dirty="0" smtClean="0"/>
              <a:t>Podle časového průběhu se může zjistit zda jsou nebo nejsou v materiálu nějaké vady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626411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Zkouška </a:t>
            </a:r>
            <a:r>
              <a:rPr lang="cs-CZ" dirty="0" err="1" smtClean="0"/>
              <a:t>magnetoinduktivní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Používá se u výrobků z feromagnetických materiálů</a:t>
            </a:r>
          </a:p>
          <a:p>
            <a:r>
              <a:rPr lang="cs-CZ" sz="3200" dirty="0" smtClean="0"/>
              <a:t>Využívá se zde změny magnetického toku, vyvolané vadami v materiálu</a:t>
            </a:r>
          </a:p>
          <a:p>
            <a:r>
              <a:rPr lang="cs-CZ" sz="3200" dirty="0" smtClean="0"/>
              <a:t>Vady zvyšují magnetický odpor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952359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Zkouška kapilární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Používá se ke zviditelnění povrchových vad</a:t>
            </a:r>
          </a:p>
          <a:p>
            <a:r>
              <a:rPr lang="cs-CZ" sz="3200" dirty="0" smtClean="0"/>
              <a:t>Na povrch předmětu se nanese detekční látka</a:t>
            </a:r>
          </a:p>
          <a:p>
            <a:r>
              <a:rPr lang="cs-CZ" sz="3200" dirty="0" smtClean="0"/>
              <a:t>Povrch se utře a nanese se indikační látka, která způsobuje změnu barvy se smícháním s </a:t>
            </a:r>
            <a:r>
              <a:rPr lang="cs-CZ" sz="3200" smtClean="0"/>
              <a:t>detekční látkou</a:t>
            </a:r>
            <a:endParaRPr lang="cs-CZ" sz="3200"/>
          </a:p>
        </p:txBody>
      </p:sp>
    </p:spTree>
    <p:extLst>
      <p:ext uri="{BB962C8B-B14F-4D97-AF65-F5344CB8AC3E}">
        <p14:creationId xmlns:p14="http://schemas.microsoft.com/office/powerpoint/2010/main" val="413992767"/>
      </p:ext>
    </p:extLst>
  </p:cSld>
  <p:clrMapOvr>
    <a:masterClrMapping/>
  </p:clrMapOvr>
</p:sld>
</file>

<file path=ppt/theme/theme1.xml><?xml version="1.0" encoding="utf-8"?>
<a:theme xmlns:a="http://schemas.openxmlformats.org/drawingml/2006/main" name="Kapka">
  <a:themeElements>
    <a:clrScheme name="Kapka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Kapk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pk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Kapka</Template>
  <TotalTime>80</TotalTime>
  <Words>353</Words>
  <Application>Microsoft Office PowerPoint</Application>
  <PresentationFormat>Širokoúhlá obrazovka</PresentationFormat>
  <Paragraphs>70</Paragraphs>
  <Slides>10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Tw Cen MT</vt:lpstr>
      <vt:lpstr>Kapka</vt:lpstr>
      <vt:lpstr>Nedestruktivní zkoušky</vt:lpstr>
      <vt:lpstr>Záznamový list výukového materiálu </vt:lpstr>
      <vt:lpstr>Nedestruktivní zkoušky</vt:lpstr>
      <vt:lpstr>Prozařování rentgenovým a gama zářením</vt:lpstr>
      <vt:lpstr>Zkouška ultrazvukem</vt:lpstr>
      <vt:lpstr>Průchodová metoda</vt:lpstr>
      <vt:lpstr>Odrazová metoda</vt:lpstr>
      <vt:lpstr>Zkouška magnetoinduktivní</vt:lpstr>
      <vt:lpstr>Zkouška kapilární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Nedestruktivní zkoušky</dc:title>
  <dc:creator>Králová</dc:creator>
  <cp:lastModifiedBy>Králová</cp:lastModifiedBy>
  <cp:revision>9</cp:revision>
  <dcterms:created xsi:type="dcterms:W3CDTF">2013-08-05T12:23:37Z</dcterms:created>
  <dcterms:modified xsi:type="dcterms:W3CDTF">2013-12-04T09:11:28Z</dcterms:modified>
</cp:coreProperties>
</file>