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9E8D-F6C9-4F23-A625-6648904D170C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02A26-028B-4ECC-B5CE-565B2433D2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003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7267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987659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195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582639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Technologické zkoušky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956" y="5694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91744" y="2661211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VY_32_INOVACE_57_Technologické </a:t>
            </a:r>
            <a:r>
              <a:rPr lang="cs-CZ" b="1" dirty="0" smtClean="0">
                <a:latin typeface="Calibri" pitchFamily="34" charset="0"/>
              </a:rPr>
              <a:t>zkoušky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26" y="2845877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8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pPr marL="0" indent="0">
              <a:buNone/>
            </a:pPr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529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4889956"/>
              </p:ext>
            </p:extLst>
          </p:nvPr>
        </p:nvGraphicFramePr>
        <p:xfrm>
          <a:off x="1968321" y="1223493"/>
          <a:ext cx="8229600" cy="503623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Technologické zkoušky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VY_32_INOVACE_57_Technologické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zkoušky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14.6.2013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materiálových zkoušek, jak z hlediska mechanického, technologického tak i bez porušení materiálu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14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Rozdělení:</a:t>
            </a:r>
          </a:p>
          <a:p>
            <a:r>
              <a:rPr lang="cs-CZ" sz="3200" dirty="0" smtClean="0"/>
              <a:t>Zkoušky svařitelnosti</a:t>
            </a:r>
          </a:p>
          <a:p>
            <a:r>
              <a:rPr lang="cs-CZ" sz="3200" dirty="0" smtClean="0"/>
              <a:t>Zkoušky tvárnosti za studena</a:t>
            </a:r>
          </a:p>
          <a:p>
            <a:r>
              <a:rPr lang="cs-CZ" sz="3200" dirty="0" smtClean="0"/>
              <a:t>Zkoušky trubek</a:t>
            </a:r>
          </a:p>
          <a:p>
            <a:r>
              <a:rPr lang="cs-CZ" sz="3200" dirty="0" smtClean="0"/>
              <a:t>Zkoušky tvárnosti za tepla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72610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svařitelnosti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200" dirty="0" smtClean="0"/>
              <a:t>Ohybová návarová zkouška se provádí u plechů o tloušťce nad 25 mm</a:t>
            </a:r>
          </a:p>
          <a:p>
            <a:r>
              <a:rPr lang="cs-CZ" sz="3200" dirty="0" smtClean="0"/>
              <a:t>Na povrchu zkušebního tělesa se vytvoří drážka, kde se navaří svarová housenka</a:t>
            </a:r>
          </a:p>
          <a:p>
            <a:r>
              <a:rPr lang="cs-CZ" sz="3200" dirty="0" smtClean="0"/>
              <a:t>Pak se toto těleso ohýbá přes trn, svar je na tažné straně</a:t>
            </a:r>
          </a:p>
          <a:p>
            <a:r>
              <a:rPr lang="cs-CZ" sz="3200" dirty="0" smtClean="0"/>
              <a:t>Svar vyhovuje, pokud se dosáhne daného úhlu, bez porušení svaru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11555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73388"/>
            <a:ext cx="10131425" cy="431920"/>
          </a:xfrm>
        </p:spPr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1" y="1596980"/>
            <a:ext cx="10131425" cy="419422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Další je zkouška lámavosti svarů</a:t>
            </a:r>
          </a:p>
          <a:p>
            <a:r>
              <a:rPr lang="cs-CZ" sz="3200" dirty="0" smtClean="0"/>
              <a:t>Tady se ohýbá svařená zkušební tyč tak, aby se svar uprostřed tyče při ohybu rozevíral</a:t>
            </a:r>
          </a:p>
          <a:p>
            <a:r>
              <a:rPr lang="cs-CZ" sz="3200" dirty="0" smtClean="0"/>
              <a:t>Poslední je nárazová návarová zkouška, kde se používá plech o tloušťce do 25 mm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107338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tvárnosti za studena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Patří sem:</a:t>
            </a:r>
          </a:p>
          <a:p>
            <a:r>
              <a:rPr lang="cs-CZ" sz="3200" dirty="0" smtClean="0"/>
              <a:t>Zkouška lámavosti za studena</a:t>
            </a:r>
          </a:p>
          <a:p>
            <a:r>
              <a:rPr lang="cs-CZ" sz="3200" dirty="0" smtClean="0"/>
              <a:t>Zkouška pěchováním za studena</a:t>
            </a:r>
          </a:p>
          <a:p>
            <a:r>
              <a:rPr lang="cs-CZ" sz="3200" dirty="0" smtClean="0"/>
              <a:t>Zkouška hloubením podle </a:t>
            </a:r>
            <a:r>
              <a:rPr lang="cs-CZ" sz="3200" dirty="0" err="1" smtClean="0"/>
              <a:t>Erichsena</a:t>
            </a:r>
            <a:endParaRPr lang="cs-CZ" sz="3200" dirty="0" smtClean="0"/>
          </a:p>
          <a:p>
            <a:r>
              <a:rPr lang="cs-CZ" sz="3200" dirty="0" smtClean="0"/>
              <a:t>Zkouška drátů střídavým ohybem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69914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cs-CZ" sz="3200" dirty="0" smtClean="0"/>
                  <a:t>Zkouška lámavosti za studena je vhodná pro plechy, tyčový materiál a lité nebo tvářené polotovary</a:t>
                </a:r>
              </a:p>
              <a:p>
                <a:r>
                  <a:rPr lang="cs-CZ" sz="3200" dirty="0" smtClean="0"/>
                  <a:t>Zkouška pěchováním slouží k posouzení vhodnosti materiálu do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cs-CZ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30 </m:t>
                    </m:r>
                  </m:oMath>
                </a14:m>
                <a:r>
                  <a:rPr lang="cs-CZ" sz="3200" dirty="0" smtClean="0"/>
                  <a:t>mm pro nýty, šrouby a jiné</a:t>
                </a:r>
              </a:p>
              <a:p>
                <a:r>
                  <a:rPr lang="cs-CZ" sz="3200" dirty="0" smtClean="0"/>
                  <a:t>Zkouška hloubením ověřuje vhodnost plechů k ohýbání, lisování, lemování a hlubokému tažení</a:t>
                </a:r>
              </a:p>
              <a:p>
                <a:r>
                  <a:rPr lang="cs-CZ" sz="3200" dirty="0" smtClean="0"/>
                  <a:t>Zkouška drátů se používá pro dráty do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cs-CZ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3200" dirty="0" smtClean="0"/>
                  <a:t>8 mm</a:t>
                </a:r>
                <a:endParaRPr lang="cs-CZ" sz="32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64" b="-13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196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Zkouška trubek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Zkouška rozháněním se provádí vtlačováním trnu do trubky</a:t>
            </a:r>
          </a:p>
          <a:p>
            <a:r>
              <a:rPr lang="cs-CZ" sz="3200" dirty="0" smtClean="0"/>
              <a:t>Zkouška lemováním zjišťuje tvárnost materiálu trubky při tvoření lemu</a:t>
            </a:r>
          </a:p>
          <a:p>
            <a:r>
              <a:rPr lang="cs-CZ" sz="3200" dirty="0" smtClean="0"/>
              <a:t>Zkouška smáčknutím se provádí stlačením trubky mezi rovnoběžné desky</a:t>
            </a:r>
          </a:p>
        </p:txBody>
      </p:sp>
    </p:spTree>
    <p:extLst>
      <p:ext uri="{BB962C8B-B14F-4D97-AF65-F5344CB8AC3E}">
        <p14:creationId xmlns:p14="http://schemas.microsoft.com/office/powerpoint/2010/main" val="808831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tvárnosti za tepla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Zkouška děrováním a rozštěpením</a:t>
            </a:r>
          </a:p>
          <a:p>
            <a:r>
              <a:rPr lang="cs-CZ" sz="3200" dirty="0" smtClean="0"/>
              <a:t>Zkouška rozkováním</a:t>
            </a:r>
          </a:p>
          <a:p>
            <a:r>
              <a:rPr lang="cs-CZ" sz="3200" dirty="0" smtClean="0"/>
              <a:t>Zkouška lámavosti za tepla</a:t>
            </a:r>
          </a:p>
          <a:p>
            <a:r>
              <a:rPr lang="cs-CZ" sz="3200" dirty="0" smtClean="0"/>
              <a:t>Zkouška pěchování za tepla</a:t>
            </a:r>
          </a:p>
          <a:p>
            <a:r>
              <a:rPr lang="cs-CZ" sz="3200" dirty="0" smtClean="0"/>
              <a:t>Zkouška krutem </a:t>
            </a:r>
            <a:r>
              <a:rPr lang="cs-CZ" sz="3200" smtClean="0"/>
              <a:t>za tepla</a:t>
            </a:r>
            <a:endParaRPr lang="cs-CZ" sz="3200"/>
          </a:p>
        </p:txBody>
      </p:sp>
    </p:spTree>
    <p:extLst>
      <p:ext uri="{BB962C8B-B14F-4D97-AF65-F5344CB8AC3E}">
        <p14:creationId xmlns:p14="http://schemas.microsoft.com/office/powerpoint/2010/main" val="3643143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be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TC103457452[[fn=Nebe]]</Template>
  <TotalTime>90</TotalTime>
  <Words>380</Words>
  <Application>Microsoft Office PowerPoint</Application>
  <PresentationFormat>Širokoúhlá obrazovka</PresentationFormat>
  <Paragraphs>71</Paragraphs>
  <Slides>10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Times New Roman</vt:lpstr>
      <vt:lpstr>Nebe</vt:lpstr>
      <vt:lpstr>Technologické zkoušky</vt:lpstr>
      <vt:lpstr>Záznamový list výukového materiálu </vt:lpstr>
      <vt:lpstr>Technologické zkoušky</vt:lpstr>
      <vt:lpstr>Zkoušky svařitelnosti</vt:lpstr>
      <vt:lpstr>Prezentace aplikace PowerPoint</vt:lpstr>
      <vt:lpstr>Zkoušky tvárnosti za studena</vt:lpstr>
      <vt:lpstr>popis</vt:lpstr>
      <vt:lpstr>Zkouška trubek</vt:lpstr>
      <vt:lpstr>Zkoušky tvárnosti za tepla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Technologické zkoušky</dc:title>
  <dc:creator>Králová</dc:creator>
  <cp:lastModifiedBy>Králová</cp:lastModifiedBy>
  <cp:revision>10</cp:revision>
  <dcterms:created xsi:type="dcterms:W3CDTF">2013-08-04T15:34:32Z</dcterms:created>
  <dcterms:modified xsi:type="dcterms:W3CDTF">2013-12-04T09:05:40Z</dcterms:modified>
</cp:coreProperties>
</file>