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AFD84-C348-4390-8F35-52FF1F2D8163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2108D-A3A3-4423-B558-3DC681ECE8F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1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87437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07314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56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765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75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289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370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996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65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488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07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402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52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52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44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8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1848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15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520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BB5E605-61C1-4209-A44D-DA9B01A21F6A}" type="datetimeFigureOut">
              <a:rPr lang="cs-CZ" smtClean="0"/>
              <a:pPr/>
              <a:t>30.4.2014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86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933056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Jeřáby 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VY_32_INOVACE_223_Jeřáby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60769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47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Otočný a pojízdný stavební jeřáb se pohybuje po kolejnicích jízdní dráhy, používají se pro nosnost až 3000 kg, zdvih má až 40 m</a:t>
            </a:r>
          </a:p>
          <a:p>
            <a:r>
              <a:rPr lang="cs-CZ" sz="2800" dirty="0" smtClean="0"/>
              <a:t>Lanový jeřáb se skládá s nosného lana a visuté kočky, používá se při výstavbě mostů, přehrad, nebo na přepravu sypkého materiálu na velké vzdálenosti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76476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9328" y="692696"/>
            <a:ext cx="6798734" cy="1073503"/>
          </a:xfrm>
        </p:spPr>
        <p:txBody>
          <a:bodyPr/>
          <a:lstStyle/>
          <a:p>
            <a:r>
              <a:rPr lang="cs-CZ" dirty="0" smtClean="0"/>
              <a:t>Další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68808" y="2492896"/>
            <a:ext cx="6798736" cy="3444997"/>
          </a:xfrm>
        </p:spPr>
        <p:txBody>
          <a:bodyPr>
            <a:noAutofit/>
          </a:bodyPr>
          <a:lstStyle/>
          <a:p>
            <a:r>
              <a:rPr lang="cs-CZ" sz="2800" dirty="0" smtClean="0"/>
              <a:t>Člunový jeřáb je ocelová konstrukce, která se používá ke spouštění záchranných člunů; jsou na to potřeba dva člunové jeřáby, mezi kterými je pověšený člun</a:t>
            </a:r>
          </a:p>
          <a:p>
            <a:r>
              <a:rPr lang="cs-CZ" sz="2800" dirty="0" smtClean="0"/>
              <a:t>Konzolový jeřáb je upevněný podél stěny tovární haly, vyrábí se na nosnost do 5000 kg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96238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použity z vlastní knihovny 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100705"/>
              </p:ext>
            </p:extLst>
          </p:nvPr>
        </p:nvGraphicFramePr>
        <p:xfrm>
          <a:off x="1115616" y="1196752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Jeřáby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VY_32_INOVACE_223_Jeřáby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9.10.2013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středních technických škol. Učební text zahrnuje problematiku dopravních strojů.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6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Jeřáby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675169"/>
          </a:xfrm>
        </p:spPr>
        <p:txBody>
          <a:bodyPr/>
          <a:lstStyle/>
          <a:p>
            <a:r>
              <a:rPr lang="cs-CZ" sz="2800" dirty="0" smtClean="0"/>
              <a:t>Jsou to dopravní zařízení na zdvíhaní, spouštění i přemísťování břemen</a:t>
            </a:r>
          </a:p>
          <a:p>
            <a:r>
              <a:rPr lang="cs-CZ" sz="2800" dirty="0" smtClean="0"/>
              <a:t>Většinou se skládá z jeřábového mostu a visuté kočky</a:t>
            </a:r>
          </a:p>
          <a:p>
            <a:r>
              <a:rPr lang="cs-CZ" sz="2800" dirty="0" smtClean="0"/>
              <a:t>Používá se snad ve všech oblastech průmyslu, hlavně v těžkém průmyslu, ve stavebnictví, strojírenství atd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5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891193"/>
          </a:xfrm>
        </p:spPr>
        <p:txBody>
          <a:bodyPr>
            <a:normAutofit fontScale="85000" lnSpcReduction="20000"/>
          </a:bodyPr>
          <a:lstStyle/>
          <a:p>
            <a:r>
              <a:rPr lang="cs-CZ" sz="3300" dirty="0" smtClean="0"/>
              <a:t>Rozděluji se podle různých hledisek</a:t>
            </a:r>
          </a:p>
          <a:p>
            <a:r>
              <a:rPr lang="cs-CZ" sz="3300" dirty="0" smtClean="0"/>
              <a:t>Mostové jeřáby (podstropní, konzolový, portálový)</a:t>
            </a:r>
          </a:p>
          <a:p>
            <a:r>
              <a:rPr lang="cs-CZ" sz="3300" dirty="0" smtClean="0"/>
              <a:t>Otočný jeřáb s pevným sloupem</a:t>
            </a:r>
          </a:p>
          <a:p>
            <a:r>
              <a:rPr lang="cs-CZ" sz="3300" dirty="0" smtClean="0"/>
              <a:t>Jeřáb s otočným sloupem</a:t>
            </a:r>
          </a:p>
          <a:p>
            <a:r>
              <a:rPr lang="cs-CZ" sz="3300" dirty="0" smtClean="0"/>
              <a:t>Otočný a pojízdný stavební jeřáb</a:t>
            </a:r>
          </a:p>
          <a:p>
            <a:r>
              <a:rPr lang="cs-CZ" sz="3300" dirty="0" smtClean="0"/>
              <a:t>Automobilový jeřáb</a:t>
            </a:r>
          </a:p>
          <a:p>
            <a:r>
              <a:rPr lang="cs-CZ" sz="3300" dirty="0" smtClean="0"/>
              <a:t>Lanový jeřáb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4221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Skládají se z jeřábového mostu a visuté kočky</a:t>
            </a:r>
          </a:p>
          <a:p>
            <a:r>
              <a:rPr lang="cs-CZ" sz="2800" dirty="0" smtClean="0"/>
              <a:t>Podstropní mostový jeřáb se používá v uzavřených výrobních halách</a:t>
            </a:r>
          </a:p>
          <a:p>
            <a:r>
              <a:rPr lang="cs-CZ" sz="2800" dirty="0" smtClean="0"/>
              <a:t>Portálové jeřáby se používají při překládání zboží na volných prostranstvích</a:t>
            </a:r>
          </a:p>
          <a:p>
            <a:r>
              <a:rPr lang="cs-CZ" sz="2800" dirty="0" smtClean="0"/>
              <a:t>Pracovní pole jeřábu je široké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49894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Má tři motory a to pro pojezd jeřábového mostu, pro pojezd kočky a pro zdvíhání břemena</a:t>
            </a:r>
          </a:p>
          <a:p>
            <a:r>
              <a:rPr lang="cs-CZ" sz="2800" dirty="0" smtClean="0"/>
              <a:t>Pojížděcí mechanismus má čtyři pojezdová kola, které se pohybují v nosníku průřezu I</a:t>
            </a:r>
          </a:p>
          <a:p>
            <a:r>
              <a:rPr lang="cs-CZ" sz="2800" dirty="0" smtClean="0"/>
              <a:t>Visutá kočka se skládá ze zdvihacího a pojížděcího mechanismu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29837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Ostatní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Otočný jeřáb s pevným sloupem se používá pro lehčí břemena, ustavuje se na železniční podvozek, musí mít protizávaží, pracovní prostor je kruhový</a:t>
            </a:r>
          </a:p>
          <a:p>
            <a:r>
              <a:rPr lang="cs-CZ" sz="2800" dirty="0" smtClean="0"/>
              <a:t>Jeřáb s otočným sloupem je na podvozku, používá se hlavně ve stavebnictví</a:t>
            </a:r>
          </a:p>
          <a:p>
            <a:r>
              <a:rPr lang="cs-CZ" sz="2800" dirty="0" smtClean="0"/>
              <a:t>Automobilový jeřáb je na plošině nákladního auta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30719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3240360" cy="432048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964" y="2780928"/>
            <a:ext cx="4617775" cy="346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1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540376" cy="565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26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ký">
  <a:themeElements>
    <a:clrScheme name="Organický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ký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k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</TotalTime>
  <Words>433</Words>
  <Application>Microsoft Office PowerPoint</Application>
  <PresentationFormat>Předvádění na obrazovce (4:3)</PresentationFormat>
  <Paragraphs>66</Paragraphs>
  <Slides>12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Organický</vt:lpstr>
      <vt:lpstr>Jeřáby </vt:lpstr>
      <vt:lpstr>Záznamový list výukového materiálu </vt:lpstr>
      <vt:lpstr>Jeřáby </vt:lpstr>
      <vt:lpstr>Rozdělení </vt:lpstr>
      <vt:lpstr>Mostové jeřáby</vt:lpstr>
      <vt:lpstr>Mostové jeřáby</vt:lpstr>
      <vt:lpstr>Ostatní jeřáby</vt:lpstr>
      <vt:lpstr>Prezentace aplikace PowerPoint</vt:lpstr>
      <vt:lpstr>Prezentace aplikace PowerPoint</vt:lpstr>
      <vt:lpstr>Další jeřáby</vt:lpstr>
      <vt:lpstr>Další jeřáby</vt:lpstr>
      <vt:lpstr>Seznam literatury a zdrojů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Jeřáby</dc:title>
  <dc:creator>Lenovo User</dc:creator>
  <cp:lastModifiedBy>Králová</cp:lastModifiedBy>
  <cp:revision>11</cp:revision>
  <dcterms:created xsi:type="dcterms:W3CDTF">2013-08-14T10:44:45Z</dcterms:created>
  <dcterms:modified xsi:type="dcterms:W3CDTF">2014-04-30T07:50:54Z</dcterms:modified>
</cp:coreProperties>
</file>