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3"/>
  </p:notesMasterIdLst>
  <p:sldIdLst>
    <p:sldId id="257" r:id="rId2"/>
    <p:sldId id="258" r:id="rId3"/>
    <p:sldId id="265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C9831-64ED-4F85-841B-F56FC0ACE4A4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06A7-0F5E-41B7-980F-F7E87CD5A80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5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362359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258310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1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018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584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886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55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37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71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604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267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14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31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572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271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097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11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6702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4379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787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849086" y="3933057"/>
            <a:ext cx="9133114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Kompresory - procvičování 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VY_32_INOVACE_239_Kompresory </a:t>
            </a:r>
            <a:r>
              <a:rPr lang="cs-CZ" b="1" dirty="0" smtClean="0">
                <a:latin typeface="Calibri" pitchFamily="34" charset="0"/>
              </a:rPr>
              <a:t>- 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76" y="22774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Kompresory mají široké využití v různých odvětvích průmyslu např. ve strojírenství, stavebnictví, v automobilovém průmyslu, v zemědělství atd.</a:t>
            </a:r>
          </a:p>
          <a:p>
            <a:pPr marL="0" indent="0">
              <a:buNone/>
            </a:pPr>
            <a:endParaRPr lang="cs-CZ" sz="32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85" y="4604100"/>
            <a:ext cx="908914" cy="182697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74" y="4676221"/>
            <a:ext cx="1753819" cy="182697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505" y="4601149"/>
            <a:ext cx="1848946" cy="155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0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400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z="2400" dirty="0" smtClean="0">
                <a:solidFill>
                  <a:schemeClr val="tx2"/>
                </a:solidFill>
              </a:rPr>
              <a:t>Obrázky </a:t>
            </a:r>
            <a:r>
              <a:rPr lang="cs-CZ" sz="2400" dirty="0" smtClean="0">
                <a:solidFill>
                  <a:schemeClr val="tx2"/>
                </a:solidFill>
              </a:rPr>
              <a:t>použity z knihovny Klipartu</a:t>
            </a:r>
            <a:endParaRPr lang="cs-CZ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745063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Kompresory - procvičování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VY_32_INOVACE_239_Kompresory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 procvičování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17.12.2013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kompresorů.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7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Kompresory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K čemu slouží kompresory?</a:t>
            </a:r>
          </a:p>
          <a:p>
            <a:pPr>
              <a:buNone/>
            </a:pPr>
            <a:endParaRPr lang="cs-CZ" sz="3200" dirty="0" smtClean="0"/>
          </a:p>
          <a:p>
            <a:r>
              <a:rPr lang="cs-CZ" sz="3200" dirty="0" smtClean="0"/>
              <a:t>Jak se rozdělují?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508" y="3500564"/>
            <a:ext cx="1753819" cy="18269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Kompresory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Slouží ke stlačování plynů a par</a:t>
            </a:r>
          </a:p>
          <a:p>
            <a:r>
              <a:rPr lang="cs-CZ" sz="3200" dirty="0" smtClean="0"/>
              <a:t>Rozdělení:</a:t>
            </a:r>
          </a:p>
          <a:p>
            <a:r>
              <a:rPr lang="cs-CZ" sz="3200" dirty="0" smtClean="0"/>
              <a:t>Objemové (např. pístové)</a:t>
            </a:r>
          </a:p>
          <a:p>
            <a:r>
              <a:rPr lang="cs-CZ" sz="3200" dirty="0" smtClean="0"/>
              <a:t>Rotační lopatkové (turbokompresory, proudové kompresory)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295685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Pístové kompresory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Co je podstatou pístového kompresoru?</a:t>
            </a:r>
          </a:p>
          <a:p>
            <a:r>
              <a:rPr lang="cs-CZ" sz="3200" dirty="0" smtClean="0"/>
              <a:t>Kolik ventilů má pístový kompresor?</a:t>
            </a:r>
          </a:p>
          <a:p>
            <a:r>
              <a:rPr lang="cs-CZ" sz="3200" dirty="0" smtClean="0"/>
              <a:t>Jak pracují tyto ventily?</a:t>
            </a:r>
          </a:p>
          <a:p>
            <a:endParaRPr lang="cs-CZ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Pístové kompresory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Podstatou práce je posouvání pístu ve válci</a:t>
            </a:r>
          </a:p>
          <a:p>
            <a:r>
              <a:rPr lang="cs-CZ" sz="3200" dirty="0" smtClean="0"/>
              <a:t>Má dva ventily, sací a výtlačný</a:t>
            </a:r>
          </a:p>
          <a:p>
            <a:r>
              <a:rPr lang="cs-CZ" sz="3200" dirty="0" smtClean="0"/>
              <a:t>Tyto ventily pracují samočinně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837933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pístového kompresoru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Popiš práci kompresoru čtyřmi kroky a vysvětli.</a:t>
            </a:r>
          </a:p>
        </p:txBody>
      </p:sp>
    </p:spTree>
    <p:extLst>
      <p:ext uri="{BB962C8B-B14F-4D97-AF65-F5344CB8AC3E}">
        <p14:creationId xmlns:p14="http://schemas.microsoft.com/office/powerpoint/2010/main" val="2401541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kompresoru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Práci kompresoru můžeme popsat čtyřmi kroky a to:</a:t>
            </a:r>
          </a:p>
          <a:p>
            <a:r>
              <a:rPr lang="cs-CZ" sz="3200" dirty="0" smtClean="0"/>
              <a:t>Sání</a:t>
            </a:r>
          </a:p>
          <a:p>
            <a:r>
              <a:rPr lang="cs-CZ" sz="3200" dirty="0" smtClean="0"/>
              <a:t>Komprese</a:t>
            </a:r>
          </a:p>
          <a:p>
            <a:r>
              <a:rPr lang="cs-CZ" sz="3200" dirty="0" smtClean="0"/>
              <a:t>Výtlak</a:t>
            </a:r>
          </a:p>
          <a:p>
            <a:r>
              <a:rPr lang="cs-CZ" sz="3200" dirty="0" smtClean="0"/>
              <a:t>Expanze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975701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kompresorů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Kde všude se používají kompresory?</a:t>
            </a:r>
          </a:p>
        </p:txBody>
      </p:sp>
    </p:spTree>
    <p:extLst>
      <p:ext uri="{BB962C8B-B14F-4D97-AF65-F5344CB8AC3E}">
        <p14:creationId xmlns:p14="http://schemas.microsoft.com/office/powerpoint/2010/main" val="3410915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tový efekt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58</TotalTime>
  <Words>276</Words>
  <Application>Microsoft Office PowerPoint</Application>
  <PresentationFormat>Širokoúhlá obrazovka</PresentationFormat>
  <Paragraphs>64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Iontový efekt</vt:lpstr>
      <vt:lpstr>Kompresory - procvičování </vt:lpstr>
      <vt:lpstr>Záznamový list výukového materiálu </vt:lpstr>
      <vt:lpstr>Kompresory </vt:lpstr>
      <vt:lpstr>Kompresory </vt:lpstr>
      <vt:lpstr>Pístové kompresory</vt:lpstr>
      <vt:lpstr>Pístové kompresory</vt:lpstr>
      <vt:lpstr>Práce pístového kompresoru</vt:lpstr>
      <vt:lpstr>Práce kompresoru</vt:lpstr>
      <vt:lpstr>Použití kompresorů</vt:lpstr>
      <vt:lpstr>Použití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Dopravní stroje a zařízení</dc:title>
  <dc:creator>Králová</dc:creator>
  <cp:lastModifiedBy>Králová</cp:lastModifiedBy>
  <cp:revision>12</cp:revision>
  <dcterms:created xsi:type="dcterms:W3CDTF">2013-08-25T17:24:51Z</dcterms:created>
  <dcterms:modified xsi:type="dcterms:W3CDTF">2014-04-15T12:22:23Z</dcterms:modified>
</cp:coreProperties>
</file>