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8"/>
  </p:notesMasterIdLst>
  <p:sldIdLst>
    <p:sldId id="257" r:id="rId2"/>
    <p:sldId id="258" r:id="rId3"/>
    <p:sldId id="268" r:id="rId4"/>
    <p:sldId id="259" r:id="rId5"/>
    <p:sldId id="260" r:id="rId6"/>
    <p:sldId id="269" r:id="rId7"/>
    <p:sldId id="270" r:id="rId8"/>
    <p:sldId id="261" r:id="rId9"/>
    <p:sldId id="266" r:id="rId10"/>
    <p:sldId id="273" r:id="rId11"/>
    <p:sldId id="271" r:id="rId12"/>
    <p:sldId id="272" r:id="rId13"/>
    <p:sldId id="262" r:id="rId14"/>
    <p:sldId id="264" r:id="rId15"/>
    <p:sldId id="265" r:id="rId16"/>
    <p:sldId id="274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0FB03-1079-4599-9F04-2A760E25BF7E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CC727-8F5A-458B-B058-185CA961AAC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25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26015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679413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262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86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055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8714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3002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6942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70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399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1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17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70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717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74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3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29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799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D05F1-5A60-41BE-BF8F-60DB64CD9C3C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DECAC62-643B-4615-8078-EA3C55D09A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05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1765663" y="4520886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Výtahy-procvičování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VY_32_INOVACE_233_Výtahy-procvičování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176295" y="5615345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76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97" y="285728"/>
            <a:ext cx="4660947" cy="621459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248194" y="888274"/>
            <a:ext cx="5134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Toto je nákladní výtah, </a:t>
            </a:r>
          </a:p>
          <a:p>
            <a:r>
              <a:rPr lang="cs-CZ" sz="2800" dirty="0" smtClean="0"/>
              <a:t>používá se hlavně </a:t>
            </a:r>
          </a:p>
          <a:p>
            <a:r>
              <a:rPr lang="cs-CZ" sz="2800" dirty="0" smtClean="0"/>
              <a:t>na stavbách, má celoocelovou </a:t>
            </a:r>
          </a:p>
          <a:p>
            <a:r>
              <a:rPr lang="cs-CZ" sz="2800" smtClean="0"/>
              <a:t>klec.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1717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0370" y="290949"/>
            <a:ext cx="2478820" cy="330133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00447" y="1254034"/>
            <a:ext cx="4323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Jaký výtah je na obrázku?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74320" y="2272937"/>
            <a:ext cx="6224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Kde a k čemu se používá tento výtah?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52696" y="3161211"/>
            <a:ext cx="6117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Jakou maximální rychlost může mít?</a:t>
            </a:r>
            <a:endParaRPr lang="cs-CZ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0370" y="290949"/>
            <a:ext cx="2478820" cy="330133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261258" y="1267097"/>
            <a:ext cx="608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Je to oběhový výtah tzv. </a:t>
            </a:r>
            <a:r>
              <a:rPr lang="cs-CZ" sz="2800" dirty="0" err="1" smtClean="0"/>
              <a:t>paternoster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74320" y="2272937"/>
            <a:ext cx="62992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Používá se na plynulou přepravu osob </a:t>
            </a:r>
          </a:p>
          <a:p>
            <a:r>
              <a:rPr lang="cs-CZ" sz="2800" dirty="0" smtClean="0"/>
              <a:t>ve frekventovaných budovách 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13508" y="3749040"/>
            <a:ext cx="78261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Rychlost je max.0,3 m/s, protože se do výtahu </a:t>
            </a:r>
          </a:p>
          <a:p>
            <a:r>
              <a:rPr lang="cs-CZ" sz="2800" dirty="0" smtClean="0"/>
              <a:t>nastupuje za pohybu.</a:t>
            </a:r>
            <a:endParaRPr lang="cs-CZ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druhy výtahů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Ruční výtahy se používají v hotelích, administrativních budovách nebo na poštách</a:t>
            </a:r>
          </a:p>
          <a:p>
            <a:r>
              <a:rPr lang="cs-CZ" sz="3200" dirty="0" smtClean="0"/>
              <a:t>Oběžný výtah (</a:t>
            </a:r>
            <a:r>
              <a:rPr lang="cs-CZ" sz="3200" dirty="0" err="1" smtClean="0"/>
              <a:t>paternoster</a:t>
            </a:r>
            <a:r>
              <a:rPr lang="cs-CZ" sz="3200" dirty="0" smtClean="0"/>
              <a:t>) se používá ve frekventovaných budovách, k plynulé dopravě osob. Do výtahu se nastupuje za pohybu a proto je malá dopravní rychlost, asi 0,3 m/s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3118" y="3256218"/>
            <a:ext cx="20955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51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166" y="4145158"/>
            <a:ext cx="2178184" cy="221473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942" y="3831554"/>
            <a:ext cx="1552719" cy="272198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19" y="3671306"/>
            <a:ext cx="1937437" cy="2712413"/>
          </a:xfrm>
          <a:prstGeom prst="rect">
            <a:avLst/>
          </a:prstGeom>
        </p:spPr>
      </p:pic>
      <p:pic>
        <p:nvPicPr>
          <p:cNvPr id="1026" name="Picture 2" descr="C:\Users\Kralova\Desktop\Fotoknihovna\Fotografie07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5611" y="367574"/>
            <a:ext cx="2252527" cy="3003973"/>
          </a:xfrm>
          <a:prstGeom prst="rect">
            <a:avLst/>
          </a:prstGeom>
          <a:noFill/>
        </p:spPr>
      </p:pic>
      <p:pic>
        <p:nvPicPr>
          <p:cNvPr id="1027" name="Picture 3" descr="C:\Users\Kralova\Desktop\Fotoknihovna\Fotografie07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0802" y="3828053"/>
            <a:ext cx="1968353" cy="2624998"/>
          </a:xfrm>
          <a:prstGeom prst="rect">
            <a:avLst/>
          </a:prstGeom>
          <a:noFill/>
        </p:spPr>
      </p:pic>
      <p:pic>
        <p:nvPicPr>
          <p:cNvPr id="1028" name="Picture 4" descr="C:\Users\Kralova\Desktop\Fotoknihovna\Fotografie07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0241" y="240365"/>
            <a:ext cx="2425279" cy="3234355"/>
          </a:xfrm>
          <a:prstGeom prst="rect">
            <a:avLst/>
          </a:prstGeom>
          <a:noFill/>
        </p:spPr>
      </p:pic>
      <p:sp>
        <p:nvSpPr>
          <p:cNvPr id="8" name="TextovéPole 7"/>
          <p:cNvSpPr txBox="1"/>
          <p:nvPr/>
        </p:nvSpPr>
        <p:spPr>
          <a:xfrm>
            <a:off x="496389" y="1280160"/>
            <a:ext cx="225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Osobní výtah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64390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Bezpečnost výtahů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Bezpečnost je zaručena pravidelnou údržbou výtahů přesně stanoveným a úředně schváleným řádem</a:t>
            </a:r>
          </a:p>
          <a:p>
            <a:r>
              <a:rPr lang="cs-CZ" sz="3200" dirty="0" smtClean="0"/>
              <a:t>Dveře výtahu jsou zablokovány proti otevření, pokud se výtah pohybuje</a:t>
            </a:r>
          </a:p>
          <a:p>
            <a:r>
              <a:rPr lang="cs-CZ" sz="3200" dirty="0" smtClean="0"/>
              <a:t>Je přesně určená nosnost výtahu, která nesmí být překročena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322234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Obrázky </a:t>
            </a:r>
            <a:r>
              <a:rPr lang="cs-CZ" sz="2800" dirty="0" smtClean="0">
                <a:solidFill>
                  <a:schemeClr val="tx2"/>
                </a:solidFill>
              </a:rPr>
              <a:t>použity z knihovny Klipartu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69658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Výtahy-procvičování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VY_32_INOVACE_233_Výtahy-procvičování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23.10.2013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dané látky.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1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Co je výtah?</a:t>
            </a:r>
          </a:p>
          <a:p>
            <a:r>
              <a:rPr lang="cs-CZ" sz="3200" dirty="0" smtClean="0"/>
              <a:t>K čemu slouží?</a:t>
            </a:r>
          </a:p>
          <a:p>
            <a:r>
              <a:rPr lang="cs-CZ" sz="3200" dirty="0" smtClean="0"/>
              <a:t>Jaké jsou hlavní části výtahu?</a:t>
            </a:r>
          </a:p>
          <a:p>
            <a:endParaRPr lang="cs-CZ" sz="3200" dirty="0" smtClean="0"/>
          </a:p>
          <a:p>
            <a:r>
              <a:rPr lang="cs-CZ" sz="3200" dirty="0" smtClean="0"/>
              <a:t>Popiš vše vlastními slovy a na následujícím </a:t>
            </a:r>
            <a:r>
              <a:rPr lang="cs-CZ" sz="3200" dirty="0" err="1" smtClean="0"/>
              <a:t>slidu</a:t>
            </a:r>
            <a:r>
              <a:rPr lang="cs-CZ" sz="3200" dirty="0" smtClean="0"/>
              <a:t> si ověř správnost své odpovědi.</a:t>
            </a:r>
            <a:endParaRPr lang="cs-CZ" sz="3200" dirty="0"/>
          </a:p>
        </p:txBody>
      </p:sp>
      <p:pic>
        <p:nvPicPr>
          <p:cNvPr id="2051" name="Picture 3" descr="C:\Users\Kralova\AppData\Local\Microsoft\Windows\Temporary Internet Files\Content.IE5\MGY6PTDV\MP90044871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205" y="1854926"/>
            <a:ext cx="1921607" cy="2504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Výtah je strojní zařízení, které slouží ke svislé přepravě osob nebo jiného nákladu</a:t>
            </a:r>
          </a:p>
          <a:p>
            <a:r>
              <a:rPr lang="cs-CZ" sz="3200" dirty="0" smtClean="0"/>
              <a:t>Hlavní části výtahu:</a:t>
            </a:r>
          </a:p>
          <a:p>
            <a:r>
              <a:rPr lang="cs-CZ" sz="3200" dirty="0" smtClean="0"/>
              <a:t>Výtahový stroj</a:t>
            </a:r>
          </a:p>
          <a:p>
            <a:r>
              <a:rPr lang="cs-CZ" sz="3200" dirty="0" smtClean="0"/>
              <a:t>Klec (kabina)</a:t>
            </a:r>
          </a:p>
          <a:p>
            <a:r>
              <a:rPr lang="cs-CZ" sz="3200" dirty="0" smtClean="0"/>
              <a:t>Zařízení výtahové šachty</a:t>
            </a:r>
            <a:endParaRPr lang="cs-CZ" sz="3200" dirty="0"/>
          </a:p>
        </p:txBody>
      </p:sp>
      <p:pic>
        <p:nvPicPr>
          <p:cNvPr id="3074" name="Picture 2" descr="C:\Users\Kralova\AppData\Local\Microsoft\Windows\Temporary Internet Files\Content.IE5\G7X2LX9N\MC9002319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8437" y="4242238"/>
            <a:ext cx="2726602" cy="1691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000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Výtahový stroj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532587"/>
            <a:ext cx="8596668" cy="450877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Jakou má funkci?       Zdvihá a spouští klec</a:t>
            </a:r>
          </a:p>
          <a:p>
            <a:r>
              <a:rPr lang="cs-CZ" sz="3200" dirty="0" smtClean="0"/>
              <a:t>Vyjmenuj hlavní části výtahu:</a:t>
            </a:r>
          </a:p>
          <a:p>
            <a:r>
              <a:rPr lang="cs-CZ" sz="3200" dirty="0" smtClean="0"/>
              <a:t>Elektromotor</a:t>
            </a:r>
          </a:p>
          <a:p>
            <a:r>
              <a:rPr lang="cs-CZ" sz="3200" dirty="0" smtClean="0"/>
              <a:t>Šnekový převod</a:t>
            </a:r>
          </a:p>
          <a:p>
            <a:r>
              <a:rPr lang="cs-CZ" sz="3200" dirty="0" smtClean="0"/>
              <a:t>Hnací kotouč</a:t>
            </a:r>
          </a:p>
          <a:p>
            <a:r>
              <a:rPr lang="cs-CZ" sz="3200" dirty="0" smtClean="0"/>
              <a:t>Jaká je dopravní rychlost výtahu?</a:t>
            </a:r>
          </a:p>
          <a:p>
            <a:r>
              <a:rPr lang="cs-CZ" sz="3200" dirty="0" smtClean="0"/>
              <a:t>Dopravní rychlost je obvykle 1,6 m/s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5042262" y="1397726"/>
            <a:ext cx="4376057" cy="953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Správná odpověď</a:t>
            </a:r>
            <a:endParaRPr lang="cs-CZ" dirty="0"/>
          </a:p>
        </p:txBody>
      </p:sp>
      <p:sp>
        <p:nvSpPr>
          <p:cNvPr id="5" name="Šipka doprava 4"/>
          <p:cNvSpPr/>
          <p:nvPr/>
        </p:nvSpPr>
        <p:spPr>
          <a:xfrm>
            <a:off x="1053736" y="5077098"/>
            <a:ext cx="7084424" cy="953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Správná odpověď</a:t>
            </a:r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>
            <a:off x="1049382" y="3844834"/>
            <a:ext cx="3810001" cy="953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Správná odpověď</a:t>
            </a:r>
            <a:endParaRPr lang="cs-CZ" dirty="0"/>
          </a:p>
        </p:txBody>
      </p:sp>
      <p:sp>
        <p:nvSpPr>
          <p:cNvPr id="7" name="Šipka doprava 6"/>
          <p:cNvSpPr/>
          <p:nvPr/>
        </p:nvSpPr>
        <p:spPr>
          <a:xfrm>
            <a:off x="1031965" y="3226526"/>
            <a:ext cx="4376057" cy="953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Správná odpověď</a:t>
            </a:r>
            <a:endParaRPr lang="cs-CZ" dirty="0"/>
          </a:p>
        </p:txBody>
      </p:sp>
      <p:sp>
        <p:nvSpPr>
          <p:cNvPr id="8" name="Šipka doprava 7"/>
          <p:cNvSpPr/>
          <p:nvPr/>
        </p:nvSpPr>
        <p:spPr>
          <a:xfrm>
            <a:off x="1040673" y="2608217"/>
            <a:ext cx="3831773" cy="9535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Správná odpověď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3045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Výtahový stroj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532587"/>
            <a:ext cx="8596668" cy="450877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Jakou má funkci?       </a:t>
            </a:r>
            <a:r>
              <a:rPr lang="cs-CZ" sz="3200" dirty="0" smtClean="0">
                <a:solidFill>
                  <a:srgbClr val="FF0000"/>
                </a:solidFill>
              </a:rPr>
              <a:t>Zdvihá a spouští klec</a:t>
            </a:r>
          </a:p>
          <a:p>
            <a:r>
              <a:rPr lang="cs-CZ" sz="3200" dirty="0" smtClean="0"/>
              <a:t>Vyjmenuj hlavní části výtahu: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Elektromotor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Šnekový převod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Hnací kotouč</a:t>
            </a:r>
          </a:p>
          <a:p>
            <a:r>
              <a:rPr lang="cs-CZ" sz="3200" dirty="0" smtClean="0"/>
              <a:t>Jaká je dopravní rychlost výtahu?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Dopravní rychlost je obvykle 1,6 m/s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45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Výtahová klec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 zavěšená na ocelovém laně</a:t>
            </a:r>
          </a:p>
          <a:p>
            <a:r>
              <a:rPr lang="cs-CZ" sz="3200" dirty="0" smtClean="0"/>
              <a:t>Je vyvážená protizávažím (většinou betonovým)</a:t>
            </a:r>
          </a:p>
          <a:p>
            <a:r>
              <a:rPr lang="cs-CZ" sz="3200" dirty="0" smtClean="0"/>
              <a:t>Pohybuje se ve výtahové šachtě</a:t>
            </a:r>
          </a:p>
          <a:p>
            <a:r>
              <a:rPr lang="cs-CZ" sz="3200" dirty="0" smtClean="0"/>
              <a:t>Má ocelovou kostru</a:t>
            </a:r>
          </a:p>
          <a:p>
            <a:r>
              <a:rPr lang="cs-CZ" sz="3200" dirty="0" smtClean="0"/>
              <a:t>Osobní výtahy bývají komfortnější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3944983" y="2076993"/>
            <a:ext cx="2899954" cy="7053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3409406" y="2717075"/>
            <a:ext cx="2534194" cy="692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944983" y="3801291"/>
            <a:ext cx="3148149" cy="757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1724296" y="4480560"/>
            <a:ext cx="1698172" cy="600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4963886" y="5055326"/>
            <a:ext cx="2677886" cy="719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4274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Výtahová klec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 zavěšená na ocelovém laně</a:t>
            </a:r>
          </a:p>
          <a:p>
            <a:r>
              <a:rPr lang="cs-CZ" sz="3200" dirty="0" smtClean="0"/>
              <a:t>Je vyvážená protizávažím (většinou betonovým)</a:t>
            </a:r>
          </a:p>
          <a:p>
            <a:r>
              <a:rPr lang="cs-CZ" sz="3200" dirty="0" smtClean="0"/>
              <a:t>Pohybuje se ve výtahové šachtě</a:t>
            </a:r>
          </a:p>
          <a:p>
            <a:r>
              <a:rPr lang="cs-CZ" sz="3200" dirty="0" smtClean="0"/>
              <a:t>Má ocelovou kostru</a:t>
            </a:r>
          </a:p>
          <a:p>
            <a:r>
              <a:rPr lang="cs-CZ" sz="3200" dirty="0" smtClean="0"/>
              <a:t>Osobní výtahy bývají komfortnější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564274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13"/>
            <a:ext cx="4660947" cy="621459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53143" y="914400"/>
            <a:ext cx="297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Popiš tento výtah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17179044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473</Words>
  <Application>Microsoft Office PowerPoint</Application>
  <PresentationFormat>Širokoúhlá obrazovka</PresentationFormat>
  <Paragraphs>101</Paragraphs>
  <Slides>16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Faseta</vt:lpstr>
      <vt:lpstr>Výtahy-procvičování</vt:lpstr>
      <vt:lpstr>Záznamový list výukového materiálu </vt:lpstr>
      <vt:lpstr>Výtahy</vt:lpstr>
      <vt:lpstr>Výtahy </vt:lpstr>
      <vt:lpstr>Výtahový stroj</vt:lpstr>
      <vt:lpstr>Výtahový stroj</vt:lpstr>
      <vt:lpstr>Výtahová klec</vt:lpstr>
      <vt:lpstr>Výtahová klec</vt:lpstr>
      <vt:lpstr>Prezentace aplikace PowerPoint</vt:lpstr>
      <vt:lpstr>Prezentace aplikace PowerPoint</vt:lpstr>
      <vt:lpstr>Prezentace aplikace PowerPoint</vt:lpstr>
      <vt:lpstr>Prezentace aplikace PowerPoint</vt:lpstr>
      <vt:lpstr>Další druhy výtahů</vt:lpstr>
      <vt:lpstr>Prezentace aplikace PowerPoint</vt:lpstr>
      <vt:lpstr>Bezpečnost výtahů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Výtahy</dc:title>
  <dc:creator>Králová</dc:creator>
  <cp:lastModifiedBy>Králová</cp:lastModifiedBy>
  <cp:revision>22</cp:revision>
  <dcterms:created xsi:type="dcterms:W3CDTF">2013-08-17T07:23:32Z</dcterms:created>
  <dcterms:modified xsi:type="dcterms:W3CDTF">2014-04-15T11:58:13Z</dcterms:modified>
</cp:coreProperties>
</file>