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AC845-5E7D-4548-9962-84F2EEEDCB7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E4C6E-EB94-4ADA-A9B2-897F001411F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101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803349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88031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uhlý trojuho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ľná form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ľná form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ľná form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ovná spojnic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Výlož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ýlož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uhlý trojuho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ovná spojnic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ýlož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ýlož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ľná form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ľná form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uhlý trojuho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ovná spojnic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B60609-4012-4A7C-AA2C-8C8610653BAD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558378-E149-45B4-8A57-01956E2A4C3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r%C3%A1te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ladkostroj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r%C3%A1te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ladkostroj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933056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Navíjedla, kladkostroje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VY_32_INOVACE_222_Navíjedla</a:t>
            </a:r>
            <a:r>
              <a:rPr lang="cs-CZ" b="1" dirty="0" smtClean="0">
                <a:latin typeface="Calibri" pitchFamily="34" charset="0"/>
              </a:rPr>
              <a:t>, kladkostroje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smtClean="0">
                <a:latin typeface="Calibri" pitchFamily="34" charset="0"/>
              </a:rPr>
              <a:t>Šeuer</a:t>
            </a:r>
            <a:endParaRPr lang="cs-CZ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7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657887"/>
              </p:ext>
            </p:extLst>
          </p:nvPr>
        </p:nvGraphicFramePr>
        <p:xfrm>
          <a:off x="1115616" y="1484784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Navíjedla, kladkostroje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VY_32_INOVACE_222_Navíjedla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kladkostroje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25.9.2013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 pro dopravu látek tuhých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25585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Můžou být buď ruční nebo strojní</a:t>
            </a:r>
          </a:p>
          <a:p>
            <a:r>
              <a:rPr lang="cs-CZ" dirty="0" smtClean="0"/>
              <a:t>Používají se ve stavebnictví, při montážích apod.</a:t>
            </a:r>
          </a:p>
          <a:p>
            <a:r>
              <a:rPr lang="cs-CZ" dirty="0" smtClean="0"/>
              <a:t>Břemena se zvedají pomocí lana, které se navíjí na buben</a:t>
            </a:r>
          </a:p>
          <a:p>
            <a:r>
              <a:rPr lang="cs-CZ" dirty="0" smtClean="0"/>
              <a:t>Klasickým příkladem navíjedla je ruční vrátek, který se používá třeba při vytahování vody ze studny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Navíjedla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81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Ruční vrátek se skládá:</a:t>
            </a:r>
          </a:p>
          <a:p>
            <a:r>
              <a:rPr lang="cs-CZ" dirty="0" smtClean="0"/>
              <a:t>Klika</a:t>
            </a:r>
          </a:p>
          <a:p>
            <a:r>
              <a:rPr lang="cs-CZ" dirty="0" smtClean="0"/>
              <a:t>Navíjecí buben</a:t>
            </a:r>
          </a:p>
          <a:p>
            <a:r>
              <a:rPr lang="cs-CZ" dirty="0" smtClean="0"/>
              <a:t>Lano (ocelové,…)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Ruční vrátek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4665307" cy="3498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ĺžnik 3"/>
          <p:cNvSpPr/>
          <p:nvPr/>
        </p:nvSpPr>
        <p:spPr>
          <a:xfrm>
            <a:off x="4067944" y="6544604"/>
            <a:ext cx="28609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 smtClean="0">
                <a:hlinkClick r:id="rId3"/>
              </a:rPr>
              <a:t>http://cs.wikipedia.org/wiki/Vr%C3%A1tek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5712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Jsou to přenosná zdvihadla</a:t>
            </a:r>
          </a:p>
          <a:p>
            <a:r>
              <a:rPr lang="cs-CZ" dirty="0" smtClean="0"/>
              <a:t>Mají malé rozměry a hmotnost</a:t>
            </a:r>
          </a:p>
          <a:p>
            <a:r>
              <a:rPr lang="cs-CZ" dirty="0" smtClean="0"/>
              <a:t>Jsou buď ruční nebo strojní</a:t>
            </a:r>
          </a:p>
          <a:p>
            <a:r>
              <a:rPr lang="cs-CZ" dirty="0" smtClean="0"/>
              <a:t>Mají nosnost až 10 t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Kladkostroje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546" y="3356992"/>
            <a:ext cx="2722612" cy="288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ĺžnik 3"/>
          <p:cNvSpPr/>
          <p:nvPr/>
        </p:nvSpPr>
        <p:spPr>
          <a:xfrm>
            <a:off x="4283968" y="6245986"/>
            <a:ext cx="3919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hlinkClick r:id="rId3"/>
              </a:rPr>
              <a:t>http://cs.wikipedia.org/wiki/Kladkostroj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19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Je to volně otočné kolo s drážkou po obvodě, ve které se pohybuje lano, řetěz nebo provaz</a:t>
            </a:r>
          </a:p>
          <a:p>
            <a:r>
              <a:rPr lang="cs-CZ" dirty="0" smtClean="0"/>
              <a:t>Může být buď pevná nebo volná</a:t>
            </a:r>
          </a:p>
          <a:p>
            <a:r>
              <a:rPr lang="cs-CZ" dirty="0" smtClean="0"/>
              <a:t>Pevná kladka je pevně uchycená na nějaké konstrukci a lano se může volně pohybovat v drážce</a:t>
            </a:r>
          </a:p>
          <a:p>
            <a:r>
              <a:rPr lang="cs-CZ" dirty="0" smtClean="0"/>
              <a:t>Volná kladka se pohybuje na laně, kterého jeden konec je upevněný a na druhý působí síla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2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Násobné – má jeden až tři páry pevných a volných kladek</a:t>
            </a:r>
          </a:p>
          <a:p>
            <a:r>
              <a:rPr lang="cs-CZ" dirty="0" smtClean="0"/>
              <a:t>Šroubové – při zdvíhání předmětu se tahá za řetěz, tím se otáčí řetězové kolo s řetězovou kladkou, na kterou se navíjí nosný řetěz</a:t>
            </a:r>
          </a:p>
          <a:p>
            <a:r>
              <a:rPr lang="cs-CZ" dirty="0" smtClean="0"/>
              <a:t>Elektrické – vyrábí se pro nosnost do 5000 kg, ulehčují práci, protože obsluha je na dálkové ovládání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774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Můžou být ruční, motorové nebo kombinované</a:t>
            </a:r>
          </a:p>
          <a:p>
            <a:r>
              <a:rPr lang="cs-CZ" dirty="0" smtClean="0"/>
              <a:t>Ruční se používají pro menší břemena</a:t>
            </a:r>
          </a:p>
          <a:p>
            <a:r>
              <a:rPr lang="cs-CZ" dirty="0" smtClean="0"/>
              <a:t>Jsou součástí jeřábů</a:t>
            </a:r>
          </a:p>
          <a:p>
            <a:r>
              <a:rPr lang="cs-CZ" dirty="0" smtClean="0"/>
              <a:t>Skládá se z pojezdových kol a kladkostroje</a:t>
            </a:r>
          </a:p>
          <a:p>
            <a:r>
              <a:rPr lang="cs-CZ" dirty="0" smtClean="0"/>
              <a:t>Používají se pro nosnost do 5000 kg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Visuté kočky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2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</a:t>
            </a:r>
            <a:r>
              <a:rPr lang="cs-CZ" dirty="0" smtClean="0">
                <a:solidFill>
                  <a:schemeClr val="tx2"/>
                </a:solidFill>
              </a:rPr>
              <a:t>II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cs.wikipedia.org/wiki/Vr%C3%A1tek</a:t>
            </a:r>
            <a:endParaRPr lang="cs-CZ" sz="2800" dirty="0" smtClean="0"/>
          </a:p>
          <a:p>
            <a:r>
              <a:rPr lang="cs-CZ" sz="2800" dirty="0">
                <a:hlinkClick r:id="rId4"/>
              </a:rPr>
              <a:t>http://cs.wikipedia.org/wiki/Kladkostroj</a:t>
            </a:r>
            <a:endParaRPr lang="cs-CZ" sz="2800" dirty="0"/>
          </a:p>
          <a:p>
            <a:endParaRPr lang="cs-CZ" sz="2800" dirty="0"/>
          </a:p>
          <a:p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la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a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a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380</Words>
  <Application>Microsoft Office PowerPoint</Application>
  <PresentationFormat>Předvádění na obrazovce (4:3)</PresentationFormat>
  <Paragraphs>70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Hala</vt:lpstr>
      <vt:lpstr>Navíjedla, kladkostroje</vt:lpstr>
      <vt:lpstr>Záznamový list výukového materiálu </vt:lpstr>
      <vt:lpstr>Navíjedla</vt:lpstr>
      <vt:lpstr>Ruční vrátek</vt:lpstr>
      <vt:lpstr>Kladkostroje </vt:lpstr>
      <vt:lpstr>Definice  </vt:lpstr>
      <vt:lpstr>Rozdělení </vt:lpstr>
      <vt:lpstr>Visuté kočky</vt:lpstr>
      <vt:lpstr>Seznam literatury a zdrojů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Navíjedla, kladkostroje</dc:title>
  <dc:creator>Lenovo User</dc:creator>
  <cp:lastModifiedBy>Králová</cp:lastModifiedBy>
  <cp:revision>15</cp:revision>
  <dcterms:created xsi:type="dcterms:W3CDTF">2013-08-12T13:57:04Z</dcterms:created>
  <dcterms:modified xsi:type="dcterms:W3CDTF">2014-04-15T08:03:36Z</dcterms:modified>
</cp:coreProperties>
</file>