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C9831-64ED-4F85-841B-F56FC0ACE4A4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06A7-0F5E-41B7-980F-F7E87CD5A80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5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362359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258310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1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018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584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886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55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37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71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604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267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14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31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572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271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097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11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6702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4379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2CA74C9-AD35-4335-AAA3-0A804C32FD3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6308FB4-80C6-4743-A470-C2A5727C828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787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Kompresory 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VY_32_INOVACE_228_Kompresory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76" y="22774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732870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Kompresory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VY_32_INOVACE_228_Kompresory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4.12.2013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dopravních strojů pro dopravu plynů.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7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Kompresory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Slouží ke stlačování plynů a par</a:t>
            </a:r>
          </a:p>
          <a:p>
            <a:r>
              <a:rPr lang="cs-CZ" sz="3200" dirty="0" smtClean="0"/>
              <a:t>Rozdělení:</a:t>
            </a:r>
          </a:p>
          <a:p>
            <a:r>
              <a:rPr lang="cs-CZ" sz="3200" dirty="0" smtClean="0"/>
              <a:t>Objemové (např. pístové)</a:t>
            </a:r>
          </a:p>
          <a:p>
            <a:r>
              <a:rPr lang="cs-CZ" sz="3200" dirty="0" smtClean="0"/>
              <a:t>Rotační lopatkové (turbokompresory, proudové kompresory)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29568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Pístové kompresory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Podstatou práce je posouvání pístu ve válci</a:t>
            </a:r>
          </a:p>
          <a:p>
            <a:r>
              <a:rPr lang="cs-CZ" sz="3200" dirty="0" smtClean="0"/>
              <a:t>Plyn se nasává, stlačuje a vytlačuje</a:t>
            </a:r>
          </a:p>
          <a:p>
            <a:r>
              <a:rPr lang="cs-CZ" sz="3200" dirty="0" smtClean="0"/>
              <a:t>Má dva ventily, sací a výtlačný</a:t>
            </a:r>
          </a:p>
          <a:p>
            <a:r>
              <a:rPr lang="cs-CZ" sz="3200" dirty="0" smtClean="0"/>
              <a:t>Tyto ventily pracují samočinně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83793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pístového kompresoru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Při pohybu pístu se otevře sací ventil a tlak zůstává konstantní</a:t>
            </a:r>
          </a:p>
          <a:p>
            <a:r>
              <a:rPr lang="cs-CZ" sz="3200" dirty="0" smtClean="0"/>
              <a:t>Při pohybu zpět se nasátý vzduch stlačuje</a:t>
            </a:r>
          </a:p>
          <a:p>
            <a:r>
              <a:rPr lang="cs-CZ" sz="3200" dirty="0" smtClean="0"/>
              <a:t>Po překonání výtlačného tlaku se otevře výtlačný ventil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401541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</a:t>
            </a:r>
            <a:r>
              <a:rPr lang="cs-CZ" dirty="0" err="1" smtClean="0"/>
              <a:t>komresoru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Práci kompresoru můžeme popsat čtyřmi kroky a to:</a:t>
            </a:r>
          </a:p>
          <a:p>
            <a:r>
              <a:rPr lang="cs-CZ" sz="3200" dirty="0" smtClean="0"/>
              <a:t>Sání</a:t>
            </a:r>
          </a:p>
          <a:p>
            <a:r>
              <a:rPr lang="cs-CZ" sz="3200" dirty="0" smtClean="0"/>
              <a:t>Komprese</a:t>
            </a:r>
          </a:p>
          <a:p>
            <a:r>
              <a:rPr lang="cs-CZ" sz="3200" dirty="0" smtClean="0"/>
              <a:t>Výtlak</a:t>
            </a:r>
          </a:p>
          <a:p>
            <a:r>
              <a:rPr lang="cs-CZ" sz="3200" dirty="0" smtClean="0"/>
              <a:t>expanze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975701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druhy kompresorů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Šroubový kompresor má dva rotory tvaru šroubů</a:t>
            </a:r>
          </a:p>
          <a:p>
            <a:r>
              <a:rPr lang="cs-CZ" sz="3200" dirty="0" smtClean="0"/>
              <a:t>Turbokompresory můžou být buď radiální nebo axiální</a:t>
            </a:r>
          </a:p>
          <a:p>
            <a:r>
              <a:rPr lang="cs-CZ" sz="3200" dirty="0" smtClean="0"/>
              <a:t>Turbokompresory nemají ventily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10915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Kompresory mají široké využití v různých odvětvích průmyslu</a:t>
            </a:r>
          </a:p>
          <a:p>
            <a:pPr marL="0" indent="0">
              <a:buNone/>
            </a:pPr>
            <a:endParaRPr lang="cs-CZ" sz="32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199" y="4447345"/>
            <a:ext cx="908914" cy="182697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3970827"/>
            <a:ext cx="1753819" cy="182697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236" y="3347115"/>
            <a:ext cx="1848946" cy="155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09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Obrázky </a:t>
            </a:r>
            <a:r>
              <a:rPr lang="cs-CZ" sz="2800" dirty="0" smtClean="0">
                <a:solidFill>
                  <a:schemeClr val="tx2"/>
                </a:solidFill>
              </a:rPr>
              <a:t>použity z knihovny Klipartu</a:t>
            </a: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tový efekt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46</TotalTime>
  <Words>264</Words>
  <Application>Microsoft Office PowerPoint</Application>
  <PresentationFormat>Širokoúhlá obrazovka</PresentationFormat>
  <Paragraphs>61</Paragraphs>
  <Slides>9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Iontový efekt</vt:lpstr>
      <vt:lpstr>Kompresory </vt:lpstr>
      <vt:lpstr>Záznamový list výukového materiálu </vt:lpstr>
      <vt:lpstr>Kompresory </vt:lpstr>
      <vt:lpstr>Pístové kompresory</vt:lpstr>
      <vt:lpstr>Práce pístového kompresoru</vt:lpstr>
      <vt:lpstr>Práce komresoru</vt:lpstr>
      <vt:lpstr>Další druhy kompresorů</vt:lpstr>
      <vt:lpstr>Použití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Dopravní stroje a zařízení</dc:title>
  <dc:creator>Králová</dc:creator>
  <cp:lastModifiedBy>Králová</cp:lastModifiedBy>
  <cp:revision>10</cp:revision>
  <dcterms:created xsi:type="dcterms:W3CDTF">2013-08-25T17:24:51Z</dcterms:created>
  <dcterms:modified xsi:type="dcterms:W3CDTF">2014-04-15T10:06:50Z</dcterms:modified>
</cp:coreProperties>
</file>