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25824-DDED-4FBC-A438-ED213749608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79CB1-0C83-42C0-85C7-501739AC1F3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11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648865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928931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4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5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8612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1395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026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12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582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3290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4677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399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616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745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34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058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71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66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31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956C1-2406-4D13-827B-81D1D4A2C667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47357-B3F4-4B1C-B569-03ACE3A665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09126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Dopravníky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VY_32_INOVACE_225_Dopravníky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9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94372"/>
          </a:xfrm>
        </p:spPr>
        <p:txBody>
          <a:bodyPr/>
          <a:lstStyle/>
          <a:p>
            <a:r>
              <a:rPr lang="cs-CZ" dirty="0" smtClean="0"/>
              <a:t>Ostatní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Šnekové dopravníky – sypké materiály</a:t>
            </a:r>
          </a:p>
          <a:p>
            <a:r>
              <a:rPr lang="cs-CZ" sz="3200" dirty="0" smtClean="0"/>
              <a:t>Válečkové dopravníky – kusové materiály</a:t>
            </a:r>
          </a:p>
          <a:p>
            <a:r>
              <a:rPr lang="cs-CZ" sz="3200" dirty="0" err="1" smtClean="0"/>
              <a:t>Redlery</a:t>
            </a:r>
            <a:r>
              <a:rPr lang="cs-CZ" sz="3200" dirty="0" smtClean="0"/>
              <a:t> – drobné uhlí nebo struska</a:t>
            </a:r>
          </a:p>
          <a:p>
            <a:r>
              <a:rPr lang="cs-CZ" sz="3200" dirty="0" smtClean="0"/>
              <a:t>Vysokozdvižné vozíky – přeprava palet s nákladem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3060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12" y="1258910"/>
            <a:ext cx="3111628" cy="435627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057" y="2563063"/>
            <a:ext cx="1827886" cy="173187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809" y="943661"/>
            <a:ext cx="1795882" cy="161940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327" y="3692764"/>
            <a:ext cx="2257585" cy="214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2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mtClean="0">
                <a:solidFill>
                  <a:schemeClr val="tx2"/>
                </a:solidFill>
              </a:rPr>
              <a:t>Obrázky </a:t>
            </a:r>
            <a:r>
              <a:rPr lang="cs-CZ" dirty="0" smtClean="0">
                <a:solidFill>
                  <a:schemeClr val="tx2"/>
                </a:solidFill>
              </a:rPr>
              <a:t>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190831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Dopravníky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VY_32_INOVACE_225_Dopravníky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23.10.2013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dopravníků.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06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Dopravníky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Jsou to zařízení, která zabezpečují přepravu materiálu např. mezi výrobními halami, na přepravu sypkých materiálů na větší vzdálenosti</a:t>
            </a:r>
          </a:p>
          <a:p>
            <a:r>
              <a:rPr lang="cs-CZ" sz="3200" dirty="0" smtClean="0"/>
              <a:t>Dopravníky urychlují a ulehčují práci ve výrobních závodech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84739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rozdělení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Dopravníky s tažným elementem – pásové, článkové, okružní vozíkové, korečkové, podvěsné, pohyblivá schodiště</a:t>
            </a:r>
          </a:p>
          <a:p>
            <a:r>
              <a:rPr lang="cs-CZ" sz="3200" dirty="0" smtClean="0"/>
              <a:t>Dopravníky bez tažného elementu – šnekové, válečkové, vysokozdvižné vozíky, </a:t>
            </a:r>
            <a:r>
              <a:rPr lang="cs-CZ" sz="3200" dirty="0" err="1" smtClean="0"/>
              <a:t>redlery</a:t>
            </a:r>
            <a:r>
              <a:rPr lang="cs-CZ" sz="3200" dirty="0" smtClean="0"/>
              <a:t>…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31184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412456"/>
            <a:ext cx="9905998" cy="939826"/>
          </a:xfrm>
        </p:spPr>
        <p:txBody>
          <a:bodyPr/>
          <a:lstStyle/>
          <a:p>
            <a:r>
              <a:rPr lang="cs-CZ" dirty="0" smtClean="0"/>
              <a:t>Pásové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558344"/>
            <a:ext cx="9905999" cy="4232857"/>
          </a:xfrm>
        </p:spPr>
        <p:txBody>
          <a:bodyPr>
            <a:normAutofit lnSpcReduction="10000"/>
          </a:bodyPr>
          <a:lstStyle/>
          <a:p>
            <a:r>
              <a:rPr lang="cs-CZ" sz="3200" dirty="0"/>
              <a:t>J</a:t>
            </a:r>
            <a:r>
              <a:rPr lang="cs-CZ" sz="3200" dirty="0" smtClean="0"/>
              <a:t>sou buď pojízdné, stabilní i přenosné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Nosná konstrukce</a:t>
            </a:r>
          </a:p>
          <a:p>
            <a:r>
              <a:rPr lang="cs-CZ" sz="3200" dirty="0" smtClean="0"/>
              <a:t>Dopravní pás (ocelový, pryžový, …)</a:t>
            </a:r>
          </a:p>
          <a:p>
            <a:r>
              <a:rPr lang="cs-CZ" sz="3200" dirty="0" smtClean="0"/>
              <a:t>Hnací a hnaný buben</a:t>
            </a:r>
          </a:p>
          <a:p>
            <a:r>
              <a:rPr lang="cs-CZ" sz="3200" dirty="0" smtClean="0"/>
              <a:t>Poháněcí a napínací ústrojí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420" y="3674772"/>
            <a:ext cx="3788535" cy="252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38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81493"/>
          </a:xfrm>
        </p:spPr>
        <p:txBody>
          <a:bodyPr/>
          <a:lstStyle/>
          <a:p>
            <a:r>
              <a:rPr lang="cs-CZ" dirty="0" smtClean="0"/>
              <a:t>Článkové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Dopravují těžší břemena, mají menší rychlosti než pásové</a:t>
            </a:r>
          </a:p>
          <a:p>
            <a:r>
              <a:rPr lang="cs-CZ" sz="3200" dirty="0" smtClean="0"/>
              <a:t>Hlavní části:</a:t>
            </a:r>
          </a:p>
          <a:p>
            <a:r>
              <a:rPr lang="cs-CZ" sz="3200" dirty="0" smtClean="0"/>
              <a:t>Řetězy</a:t>
            </a:r>
          </a:p>
          <a:p>
            <a:r>
              <a:rPr lang="cs-CZ" sz="3200" dirty="0" smtClean="0"/>
              <a:t>Hnací a hnané kolo</a:t>
            </a:r>
          </a:p>
          <a:p>
            <a:r>
              <a:rPr lang="cs-CZ" sz="3200" dirty="0" smtClean="0"/>
              <a:t>Pohon a napínací zařízení</a:t>
            </a:r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597" y="2881648"/>
            <a:ext cx="4842641" cy="345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549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42857"/>
          </a:xfrm>
        </p:spPr>
        <p:txBody>
          <a:bodyPr/>
          <a:lstStyle/>
          <a:p>
            <a:r>
              <a:rPr lang="cs-CZ" dirty="0" smtClean="0"/>
              <a:t>Vozíkové okružní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790163"/>
            <a:ext cx="9905999" cy="400103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Skládají se z vozíků vzájemně spojených </a:t>
            </a:r>
            <a:r>
              <a:rPr lang="cs-CZ" sz="3200" dirty="0" err="1" smtClean="0"/>
              <a:t>bezkoncovým</a:t>
            </a:r>
            <a:r>
              <a:rPr lang="cs-CZ" sz="3200" dirty="0" smtClean="0"/>
              <a:t> řemenem</a:t>
            </a:r>
          </a:p>
          <a:p>
            <a:r>
              <a:rPr lang="cs-CZ" sz="3200" dirty="0" smtClean="0"/>
              <a:t>Vozíky se pohybují po kolejích</a:t>
            </a:r>
          </a:p>
          <a:p>
            <a:r>
              <a:rPr lang="cs-CZ" sz="3200" dirty="0" smtClean="0"/>
              <a:t>Používají se v plynulém nebo přerušovaném provozu na dopravu těžkých břemen do 10 tun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826776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04220"/>
          </a:xfrm>
        </p:spPr>
        <p:txBody>
          <a:bodyPr/>
          <a:lstStyle/>
          <a:p>
            <a:r>
              <a:rPr lang="cs-CZ" dirty="0" smtClean="0"/>
              <a:t>Podvěsné dopravníky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2" y="1983346"/>
            <a:ext cx="9905999" cy="3807855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Hlavní části jsou vozíky pověšené na laně nebo jiném podobném zařízení a tažené řetězem po uzavřené dráze</a:t>
            </a:r>
          </a:p>
          <a:p>
            <a:r>
              <a:rPr lang="cs-CZ" sz="3200" dirty="0" smtClean="0"/>
              <a:t>Korečkové dopravníky – elevátory</a:t>
            </a:r>
          </a:p>
          <a:p>
            <a:r>
              <a:rPr lang="cs-CZ" sz="3200" dirty="0" smtClean="0"/>
              <a:t>Slouží na přepravu sypkých materiálů</a:t>
            </a:r>
          </a:p>
          <a:p>
            <a:r>
              <a:rPr lang="cs-CZ" sz="3200" dirty="0" smtClean="0"/>
              <a:t>Korečky jsou nádoby pevně spojené s hnacím zařízením a dopravují materiál pouze nahoru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29203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29978"/>
          </a:xfrm>
        </p:spPr>
        <p:txBody>
          <a:bodyPr/>
          <a:lstStyle/>
          <a:p>
            <a:r>
              <a:rPr lang="cs-CZ" dirty="0" smtClean="0"/>
              <a:t>Pohyblivé schodiště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30043" y="1648496"/>
            <a:ext cx="9905999" cy="354171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I eskalátory, jak se jim jinak říká, patří mezi dopravníky</a:t>
            </a:r>
          </a:p>
          <a:p>
            <a:r>
              <a:rPr lang="cs-CZ" sz="3200" dirty="0" smtClean="0"/>
              <a:t>Slouží k přepravě osob v podzemních dráhách, obchodních domech apod.</a:t>
            </a:r>
          </a:p>
          <a:p>
            <a:r>
              <a:rPr lang="cs-CZ" sz="3200" dirty="0" smtClean="0"/>
              <a:t>Má po obou stranách zábradlí s pryžovým pásem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916" y="2360912"/>
            <a:ext cx="2940829" cy="411716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667" y="4419492"/>
            <a:ext cx="3185375" cy="227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103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vod">
  <a:themeElements>
    <a:clrScheme name="Obvod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bvod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bvod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TC104033919[[fn=Obvod]]</Template>
  <TotalTime>125</TotalTime>
  <Words>384</Words>
  <Application>Microsoft Office PowerPoint</Application>
  <PresentationFormat>Širokoúhlá obrazovka</PresentationFormat>
  <Paragraphs>72</Paragraphs>
  <Slides>12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Tw Cen MT</vt:lpstr>
      <vt:lpstr>Obvod</vt:lpstr>
      <vt:lpstr>Dopravníky</vt:lpstr>
      <vt:lpstr>Záznamový list výukového materiálu </vt:lpstr>
      <vt:lpstr>Dopravníky </vt:lpstr>
      <vt:lpstr>Základní rozdělení</vt:lpstr>
      <vt:lpstr>Pásové dopravníky</vt:lpstr>
      <vt:lpstr>Článkové dopravníky</vt:lpstr>
      <vt:lpstr>Vozíkové okružní dopravníky</vt:lpstr>
      <vt:lpstr>Podvěsné dopravníky</vt:lpstr>
      <vt:lpstr>Pohyblivé schodiště</vt:lpstr>
      <vt:lpstr>Ostatní dopravníky</vt:lpstr>
      <vt:lpstr>Prezentace aplikace PowerPoint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Dopravníky</dc:title>
  <dc:creator>Králová</dc:creator>
  <cp:lastModifiedBy>Králová</cp:lastModifiedBy>
  <cp:revision>13</cp:revision>
  <dcterms:created xsi:type="dcterms:W3CDTF">2013-08-18T12:14:04Z</dcterms:created>
  <dcterms:modified xsi:type="dcterms:W3CDTF">2014-04-15T08:19:10Z</dcterms:modified>
</cp:coreProperties>
</file>