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0AF81-23FD-49DE-808A-19DACC942BF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E7499-DC33-4FDB-AC8D-5A7AB5378A3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3179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783346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731261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FEF4A3-857A-4A26-A903-740B4615BF1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D69490-869F-4447-914D-76C0165A982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vo-shop.cz/zvedaci-technika/308-hrebenovy-zvedak-CM-Bison-5000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5800" y="3933056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Dopravní stroje a zařízení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VY_32_INOVACE_221_Dopravní </a:t>
            </a:r>
            <a:r>
              <a:rPr lang="cs-CZ" b="1" dirty="0" smtClean="0">
                <a:latin typeface="Calibri" pitchFamily="34" charset="0"/>
              </a:rPr>
              <a:t>stroje a zařízení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34" y="203279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225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Hydraulické zvedáky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Používají se pro nejtěžší břemena</a:t>
            </a:r>
          </a:p>
          <a:p>
            <a:r>
              <a:rPr lang="cs-CZ" sz="3200" dirty="0" smtClean="0"/>
              <a:t>Využívají se ve strojírenství, dopravě, stavebnictví aj.</a:t>
            </a:r>
          </a:p>
          <a:p>
            <a:r>
              <a:rPr lang="cs-CZ" sz="3200" dirty="0" smtClean="0"/>
              <a:t>Pracují na principu stlačené kapaliny</a:t>
            </a:r>
            <a:endParaRPr lang="cs-CZ" sz="3200" dirty="0"/>
          </a:p>
        </p:txBody>
      </p:sp>
      <p:pic>
        <p:nvPicPr>
          <p:cNvPr id="2050" name="Picture 2" descr="C:\Users\Kralova\AppData\Local\Microsoft\Windows\Temporary Internet Files\Content.IE5\O1HJTNZ1\MC9000597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293096"/>
            <a:ext cx="1507846" cy="18123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3392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J. Doleček, Z. Holoubek</a:t>
            </a:r>
            <a:r>
              <a:rPr lang="cs-CZ" dirty="0" smtClean="0">
                <a:solidFill>
                  <a:schemeClr val="tx2"/>
                </a:solidFill>
              </a:rPr>
              <a:t>: </a:t>
            </a:r>
            <a:r>
              <a:rPr lang="cs-CZ" dirty="0" smtClean="0">
                <a:solidFill>
                  <a:schemeClr val="tx2"/>
                </a:solidFill>
              </a:rPr>
              <a:t>Strojnictví II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Obrázky použity z knihovny Klipartu</a:t>
            </a:r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 smtClean="0"/>
              <a:t>Záznamový list výukového materiálu</a:t>
            </a:r>
            <a:br>
              <a:rPr lang="cs-CZ" sz="1800" b="1" dirty="0" smtClean="0"/>
            </a:br>
            <a:endParaRPr lang="cs-CZ" sz="1800" dirty="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03444999"/>
              </p:ext>
            </p:extLst>
          </p:nvPr>
        </p:nvGraphicFramePr>
        <p:xfrm>
          <a:off x="1115616" y="1484784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 stroje a zařízení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VY_32_INOVACE_221_Dopravní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stroje a zařízení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24.9.2013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dopravních strojů a zařízení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948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rozdělení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0140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sz="3200" dirty="0" smtClean="0"/>
              <a:t>Dopravní stroje a zařízení jsou významnou složkou výrobních procesů.</a:t>
            </a:r>
          </a:p>
          <a:p>
            <a:r>
              <a:rPr lang="cs-CZ" sz="3200" dirty="0" smtClean="0"/>
              <a:t>Stroje pro dopravu látek tuhých</a:t>
            </a:r>
          </a:p>
          <a:p>
            <a:r>
              <a:rPr lang="cs-CZ" sz="3200" dirty="0" smtClean="0"/>
              <a:t>Stroje pro dopravu látek kapalných</a:t>
            </a:r>
          </a:p>
          <a:p>
            <a:r>
              <a:rPr lang="cs-CZ" sz="3200" dirty="0" smtClean="0"/>
              <a:t>Stroje pro dopravu látek plynných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08475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9712" y="5085184"/>
            <a:ext cx="6326089" cy="1143000"/>
          </a:xfrm>
        </p:spPr>
        <p:txBody>
          <a:bodyPr/>
          <a:lstStyle/>
          <a:p>
            <a:r>
              <a:rPr lang="cs-CZ" dirty="0" smtClean="0"/>
              <a:t>Stroje pro dopravu látek tuhých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137640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Patří sem:</a:t>
            </a:r>
          </a:p>
          <a:p>
            <a:r>
              <a:rPr lang="cs-CZ" sz="3200" dirty="0" smtClean="0"/>
              <a:t>Zdviháky</a:t>
            </a:r>
          </a:p>
          <a:p>
            <a:r>
              <a:rPr lang="cs-CZ" sz="3200" dirty="0" smtClean="0"/>
              <a:t>Navíjedla </a:t>
            </a:r>
          </a:p>
          <a:p>
            <a:r>
              <a:rPr lang="cs-CZ" sz="3200" dirty="0" smtClean="0"/>
              <a:t>Kladkostroje</a:t>
            </a:r>
          </a:p>
          <a:p>
            <a:r>
              <a:rPr lang="cs-CZ" sz="3200" dirty="0" smtClean="0"/>
              <a:t>Jeřáby</a:t>
            </a:r>
          </a:p>
          <a:p>
            <a:r>
              <a:rPr lang="cs-CZ" sz="3200" dirty="0" smtClean="0"/>
              <a:t>Výtahy</a:t>
            </a:r>
          </a:p>
          <a:p>
            <a:r>
              <a:rPr lang="cs-CZ" sz="3200" dirty="0" smtClean="0"/>
              <a:t>dopravníky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99577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Zdviháky 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/>
              <a:t>S</a:t>
            </a:r>
            <a:r>
              <a:rPr lang="cs-CZ" sz="3200" dirty="0" smtClean="0"/>
              <a:t>louží na zvedání břemen</a:t>
            </a:r>
          </a:p>
          <a:p>
            <a:r>
              <a:rPr lang="cs-CZ" sz="3200" dirty="0" smtClean="0"/>
              <a:t>Používají se na stavbách, při pomocných pracích, zvedají se nimi automobily při opravách</a:t>
            </a:r>
          </a:p>
          <a:p>
            <a:r>
              <a:rPr lang="cs-CZ" sz="3200" dirty="0" smtClean="0"/>
              <a:t>Rozdělujeme je na hřebenové, šroubové, hydraulické a pneumatické</a:t>
            </a:r>
            <a:endParaRPr lang="cs-CZ" sz="3200" dirty="0"/>
          </a:p>
        </p:txBody>
      </p:sp>
      <p:pic>
        <p:nvPicPr>
          <p:cNvPr id="1026" name="Picture 2" descr="C:\Users\Kralova\AppData\Local\Microsoft\Windows\Temporary Internet Files\Content.IE5\MGY6PTDV\MM90029707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8428" y="5013176"/>
            <a:ext cx="1399592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7969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Hřebenový zvedák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Skládá se:</a:t>
            </a:r>
          </a:p>
          <a:p>
            <a:r>
              <a:rPr lang="cs-CZ" sz="3200" dirty="0" smtClean="0"/>
              <a:t>Hřebenová tyč</a:t>
            </a:r>
          </a:p>
          <a:p>
            <a:r>
              <a:rPr lang="cs-CZ" sz="3200" dirty="0" smtClean="0"/>
              <a:t>Pastorek</a:t>
            </a:r>
          </a:p>
          <a:p>
            <a:r>
              <a:rPr lang="cs-CZ" sz="3200" dirty="0" smtClean="0"/>
              <a:t>Vidlice</a:t>
            </a:r>
          </a:p>
          <a:p>
            <a:r>
              <a:rPr lang="cs-CZ" sz="3200" dirty="0" smtClean="0"/>
              <a:t>Západka</a:t>
            </a:r>
          </a:p>
          <a:p>
            <a:r>
              <a:rPr lang="cs-CZ" sz="3200" dirty="0" smtClean="0"/>
              <a:t>Rohatka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160374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404664"/>
            <a:ext cx="5881836" cy="588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ĺžnik 1"/>
          <p:cNvSpPr/>
          <p:nvPr/>
        </p:nvSpPr>
        <p:spPr>
          <a:xfrm>
            <a:off x="1717751" y="58248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 smtClean="0">
                <a:hlinkClick r:id="rId3"/>
              </a:rPr>
              <a:t>http://www.stavo-shop.cz/zvedaci-technika/308-hrebenovy-zvedak-CM-Bison-5000.html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79623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Hřebenový zvedák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Vyrábí se pro nosnost od 2000 až do 20000 kg</a:t>
            </a:r>
          </a:p>
          <a:p>
            <a:r>
              <a:rPr lang="cs-CZ" sz="3200" dirty="0" smtClean="0"/>
              <a:t>Hnací síla se převádí z ruční kliky přes ozubený převod na ozubenou tyč</a:t>
            </a:r>
          </a:p>
          <a:p>
            <a:r>
              <a:rPr lang="cs-CZ" sz="3200" dirty="0" smtClean="0"/>
              <a:t>Břemeno je zajištěno rohatkou a západkou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343166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Šroubový zvedák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669360" cy="3474720"/>
          </a:xfrm>
        </p:spPr>
        <p:txBody>
          <a:bodyPr>
            <a:normAutofit/>
          </a:bodyPr>
          <a:lstStyle/>
          <a:p>
            <a:r>
              <a:rPr lang="cs-CZ" sz="3200" dirty="0" smtClean="0"/>
              <a:t>Slouží ke </a:t>
            </a:r>
            <a:r>
              <a:rPr lang="cs-CZ" sz="3200" dirty="0"/>
              <a:t>z</a:t>
            </a:r>
            <a:r>
              <a:rPr lang="cs-CZ" sz="3200" dirty="0" smtClean="0"/>
              <a:t>vedání břemen do malé výšky</a:t>
            </a:r>
          </a:p>
          <a:p>
            <a:r>
              <a:rPr lang="cs-CZ" sz="3200" dirty="0" smtClean="0"/>
              <a:t>Používá se do hmotnosti až </a:t>
            </a:r>
          </a:p>
          <a:p>
            <a:pPr marL="45720" indent="0">
              <a:buNone/>
            </a:pPr>
            <a:r>
              <a:rPr lang="cs-CZ" sz="3200" dirty="0"/>
              <a:t> </a:t>
            </a:r>
            <a:r>
              <a:rPr lang="cs-CZ" sz="3200" dirty="0" smtClean="0"/>
              <a:t> 35000 kg a do výšky max.300 mm</a:t>
            </a:r>
          </a:p>
          <a:p>
            <a:r>
              <a:rPr lang="cs-CZ" sz="3200" dirty="0" smtClean="0"/>
              <a:t>Je složen z matice, pohybového šroubu, stojanu, vidlice a páky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638694240"/>
      </p:ext>
    </p:extLst>
  </p:cSld>
  <p:clrMapOvr>
    <a:masterClrMapping/>
  </p:clrMapOvr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</TotalTime>
  <Words>324</Words>
  <Application>Microsoft Office PowerPoint</Application>
  <PresentationFormat>Předvádění na obrazovce (4:3)</PresentationFormat>
  <Paragraphs>73</Paragraphs>
  <Slides>11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Arial</vt:lpstr>
      <vt:lpstr>Calibri</vt:lpstr>
      <vt:lpstr>Georgia</vt:lpstr>
      <vt:lpstr>Times New Roman</vt:lpstr>
      <vt:lpstr>Trebuchet MS</vt:lpstr>
      <vt:lpstr>Aerodynamika</vt:lpstr>
      <vt:lpstr>Dopravní stroje a zařízení</vt:lpstr>
      <vt:lpstr>Záznamový list výukového materiálu </vt:lpstr>
      <vt:lpstr>Základní rozdělení</vt:lpstr>
      <vt:lpstr>Stroje pro dopravu látek tuhých</vt:lpstr>
      <vt:lpstr>Zdviháky </vt:lpstr>
      <vt:lpstr>Hřebenový zvedák</vt:lpstr>
      <vt:lpstr>Prezentace aplikace PowerPoint</vt:lpstr>
      <vt:lpstr>Hřebenový zvedák</vt:lpstr>
      <vt:lpstr>Šroubový zvedák</vt:lpstr>
      <vt:lpstr>Hydraulické zvedáky</vt:lpstr>
      <vt:lpstr>Seznam literatury a zdrojů</vt:lpstr>
    </vt:vector>
  </TitlesOfParts>
  <Company>Lenovo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Dopravní stroje a zařízení</dc:title>
  <dc:creator>Lenovo User</dc:creator>
  <cp:lastModifiedBy>Králová</cp:lastModifiedBy>
  <cp:revision>14</cp:revision>
  <dcterms:created xsi:type="dcterms:W3CDTF">2013-08-12T11:32:50Z</dcterms:created>
  <dcterms:modified xsi:type="dcterms:W3CDTF">2014-04-15T07:43:57Z</dcterms:modified>
</cp:coreProperties>
</file>