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EDBC7-249A-48F2-9962-9D7F03A72D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0D02A-5493-4268-A004-CAE5D75BD50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292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750543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193348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0265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1148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311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4947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3075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0239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062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894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703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922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03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06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6138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097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405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12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30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F45B621-B6AD-4F9A-8587-48B3DE84E829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7EDFE-AD11-4D6E-AE9F-A08CB8B4D6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8915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Ventilátory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VY_32_INOVACE_229_Ventilátory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76" y="22774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975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8264465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Ventilátory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VY_32_INOVACE_229_Ventilátory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18.12.2013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dopravních strojů pro dopravu plynů.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89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Ventilátory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Jsou to lopatkové stroje</a:t>
            </a:r>
          </a:p>
          <a:p>
            <a:r>
              <a:rPr lang="cs-CZ" sz="3200" dirty="0" smtClean="0"/>
              <a:t>Slouží k výměně vzduchu v místnostech</a:t>
            </a:r>
          </a:p>
          <a:p>
            <a:r>
              <a:rPr lang="cs-CZ" sz="3200" dirty="0" smtClean="0"/>
              <a:t>Rozeznáváme radiální ventilátor a axiální ventilátor</a:t>
            </a:r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037" y="3317452"/>
            <a:ext cx="2347963" cy="313061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683" y="4340579"/>
            <a:ext cx="1557223" cy="180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50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Radiální ventilátor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Radiální ventilátor má oběžné kolo ve spirální skříni</a:t>
            </a:r>
          </a:p>
          <a:p>
            <a:r>
              <a:rPr lang="cs-CZ" sz="3200" dirty="0" smtClean="0"/>
              <a:t>Lopatky oběžného kola můžou mít různý tvar např. zahnuté dopředu nebo dozadu</a:t>
            </a:r>
          </a:p>
          <a:p>
            <a:r>
              <a:rPr lang="cs-CZ" sz="3200" dirty="0" smtClean="0"/>
              <a:t>Oběžné kolo svým pohybem nasává vzduch, který je odstředivou silou hnán k výtlačnému hrdlu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437743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Axiální ventilátor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Axiální ventilátor má oběžné kolo ve tvaru </a:t>
            </a:r>
            <a:r>
              <a:rPr lang="cs-CZ" sz="3200" dirty="0" err="1" smtClean="0"/>
              <a:t>osmikřídlé</a:t>
            </a:r>
            <a:r>
              <a:rPr lang="cs-CZ" sz="3200" dirty="0" smtClean="0"/>
              <a:t> vrtule</a:t>
            </a:r>
          </a:p>
          <a:p>
            <a:r>
              <a:rPr lang="cs-CZ" sz="3200" dirty="0" smtClean="0"/>
              <a:t>Vzduch vstupuje do ventilátoru axiálním směrem to znamená rovnoběžně s osou ventilátoru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072" y="4432299"/>
            <a:ext cx="1574800" cy="18161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306" y="3292745"/>
            <a:ext cx="1991417" cy="279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648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Dmýchadla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Rozdělení:</a:t>
            </a:r>
          </a:p>
          <a:p>
            <a:r>
              <a:rPr lang="cs-CZ" sz="3200" dirty="0" smtClean="0"/>
              <a:t>Objemová</a:t>
            </a:r>
          </a:p>
          <a:p>
            <a:r>
              <a:rPr lang="cs-CZ" sz="3200" dirty="0" smtClean="0"/>
              <a:t>Lamelová</a:t>
            </a:r>
          </a:p>
          <a:p>
            <a:r>
              <a:rPr lang="cs-CZ" sz="3200" dirty="0" smtClean="0"/>
              <a:t>Turbodmýchadla</a:t>
            </a:r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757" y="3057316"/>
            <a:ext cx="2466891" cy="163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980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Vývěvy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Používají se tam, kde se má daný prostor udržovat pod nižším tlakem než je </a:t>
            </a:r>
            <a:r>
              <a:rPr lang="cs-CZ" sz="3200" dirty="0" err="1" smtClean="0"/>
              <a:t>atmosferický</a:t>
            </a:r>
            <a:endParaRPr lang="cs-CZ" sz="3200" dirty="0" smtClean="0"/>
          </a:p>
          <a:p>
            <a:r>
              <a:rPr lang="cs-CZ" sz="3200" dirty="0" smtClean="0"/>
              <a:t>Rozeznáváme:</a:t>
            </a:r>
          </a:p>
          <a:p>
            <a:r>
              <a:rPr lang="cs-CZ" sz="3200" dirty="0" smtClean="0"/>
              <a:t>Pístové vývěvy</a:t>
            </a:r>
          </a:p>
          <a:p>
            <a:r>
              <a:rPr lang="cs-CZ" sz="3200" dirty="0" smtClean="0"/>
              <a:t>Rotační vývěvy</a:t>
            </a:r>
          </a:p>
          <a:p>
            <a:r>
              <a:rPr lang="cs-CZ" sz="3200" dirty="0" smtClean="0"/>
              <a:t>Proudové vývěvy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43597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Pístové vývěvy jsou v podstatě kompresory, které vysávají vzduch z určeného prostoru</a:t>
            </a:r>
          </a:p>
          <a:p>
            <a:r>
              <a:rPr lang="cs-CZ" sz="3200" dirty="0" smtClean="0"/>
              <a:t>Rotačními vývěvami dosáhneme větší podtlak</a:t>
            </a:r>
          </a:p>
          <a:p>
            <a:r>
              <a:rPr lang="cs-CZ" sz="3200" dirty="0" smtClean="0"/>
              <a:t>U proudových vývěv je pomocnou látkou voda o určitém tlaku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611638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400" dirty="0">
                <a:solidFill>
                  <a:schemeClr val="tx2"/>
                </a:solidFill>
              </a:rPr>
              <a:t>J. Doleček, Z. </a:t>
            </a:r>
            <a:r>
              <a:rPr lang="cs-CZ" sz="2400">
                <a:solidFill>
                  <a:schemeClr val="tx2"/>
                </a:solidFill>
              </a:rPr>
              <a:t>Holoubek: Strojnictví II</a:t>
            </a:r>
          </a:p>
          <a:p>
            <a:r>
              <a:rPr lang="cs-CZ" sz="2400" smtClean="0">
                <a:solidFill>
                  <a:schemeClr val="tx2"/>
                </a:solidFill>
              </a:rPr>
              <a:t>Obrázky </a:t>
            </a:r>
            <a:r>
              <a:rPr lang="cs-CZ" sz="2400" dirty="0" smtClean="0">
                <a:solidFill>
                  <a:schemeClr val="tx2"/>
                </a:solidFill>
              </a:rPr>
              <a:t>použity z knihovny Klipartu</a:t>
            </a:r>
            <a:endParaRPr lang="cs-CZ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155</TotalTime>
  <Words>279</Words>
  <Application>Microsoft Office PowerPoint</Application>
  <PresentationFormat>Širokoúhlá obrazovka</PresentationFormat>
  <Paragraphs>61</Paragraphs>
  <Slides>9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Ion</vt:lpstr>
      <vt:lpstr>Ventilátory</vt:lpstr>
      <vt:lpstr>Záznamový list výukového materiálu </vt:lpstr>
      <vt:lpstr>Ventilátory </vt:lpstr>
      <vt:lpstr>Radiální ventilátor </vt:lpstr>
      <vt:lpstr>Axiální ventilátor</vt:lpstr>
      <vt:lpstr>Dmýchadla </vt:lpstr>
      <vt:lpstr>Vývěvy </vt:lpstr>
      <vt:lpstr>Popis 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Ventilátory</dc:title>
  <dc:creator>Králová</dc:creator>
  <cp:lastModifiedBy>Králová</cp:lastModifiedBy>
  <cp:revision>8</cp:revision>
  <dcterms:created xsi:type="dcterms:W3CDTF">2013-08-31T18:08:56Z</dcterms:created>
  <dcterms:modified xsi:type="dcterms:W3CDTF">2014-04-15T10:08:54Z</dcterms:modified>
</cp:coreProperties>
</file>