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58" r:id="rId4"/>
    <p:sldId id="260" r:id="rId5"/>
    <p:sldId id="261" r:id="rId6"/>
    <p:sldId id="262" r:id="rId7"/>
    <p:sldId id="264" r:id="rId8"/>
    <p:sldId id="268" r:id="rId9"/>
    <p:sldId id="270" r:id="rId10"/>
    <p:sldId id="271" r:id="rId11"/>
    <p:sldId id="27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>
        <p:scale>
          <a:sx n="90" d="100"/>
          <a:sy n="90" d="100"/>
        </p:scale>
        <p:origin x="-8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1D3C4-EA52-4F3A-AA19-7E808B0795E7}" type="datetimeFigureOut">
              <a:rPr lang="cs-CZ" smtClean="0"/>
              <a:pPr/>
              <a:t>25.11.2013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F346D-ECF2-451C-B52A-8A4190895E77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Základní editace textu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b="1" dirty="0" smtClean="0">
                <a:latin typeface="Calibri" pitchFamily="34" charset="0"/>
              </a:rPr>
              <a:t>VY_32_INOVACE_103_Základní editace textu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latin typeface="Calibri" pitchFamily="34" charset="0"/>
              </a:rPr>
              <a:t>Autor: Bc. Martin Krbec, DiS.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Klávesnice s aktivací klávesy </a:t>
            </a:r>
            <a:r>
              <a:rPr lang="cs-CZ" dirty="0" err="1" smtClean="0"/>
              <a:t>AltGr</a:t>
            </a:r>
            <a:endParaRPr lang="cs-CZ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12776"/>
            <a:ext cx="83820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mtClean="0"/>
              <a:t>Použitá literatura</a:t>
            </a:r>
            <a:endParaRPr lang="cs-CZ" b="1" smtClean="0"/>
          </a:p>
        </p:txBody>
      </p:sp>
      <p:sp>
        <p:nvSpPr>
          <p:cNvPr id="13315" name="Zástupný symbol pro obsah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59713" cy="4525963"/>
          </a:xfrm>
        </p:spPr>
        <p:txBody>
          <a:bodyPr/>
          <a:lstStyle/>
          <a:p>
            <a:pPr eaLnBrk="1" hangingPunct="1"/>
            <a:r>
              <a:rPr lang="cs-CZ" smtClean="0"/>
              <a:t>PÍRKOVÁ, Kateřina. </a:t>
            </a:r>
            <a:r>
              <a:rPr lang="cs-CZ" i="1" smtClean="0"/>
              <a:t>Microsoft Office Word 2007: podrobná uživatelská příručka</a:t>
            </a:r>
            <a:r>
              <a:rPr lang="cs-CZ" smtClean="0"/>
              <a:t>. Vyd. 1. Computer Press, 2007. ISBN 978-80-251-1571-8.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36058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Pás karet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VY_32_INOVACE_103_Základní editace textu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26-41-L/51 Mechanik elektrotechnik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Textový  procesor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Martin Krbec,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DiS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23. 9. 2013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DUM popisuje základní editaci textu. Popisuje funkci kurzoru a navigačních kláves (Enter, kurzorové šipky, 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Delete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Backspace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Home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End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Page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Up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Page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Down , Shift,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Tab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Caps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Lock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Num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Lock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, Insert).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editace textu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600" dirty="0" smtClean="0"/>
              <a:t>Po spuštění Wordu se vytvoří dokument s názvem </a:t>
            </a:r>
            <a:r>
              <a:rPr lang="cs-CZ" sz="2600" b="1" dirty="0" smtClean="0"/>
              <a:t>Dokument1</a:t>
            </a:r>
            <a:r>
              <a:rPr lang="cs-CZ" sz="2600" dirty="0" smtClean="0"/>
              <a:t>, do něhož je možné začít psát. Přitom způsob zobrazení, pás karet a další prvky si Word pamatuje od minulého ukončení. 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01008"/>
            <a:ext cx="8136904" cy="219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Kurzor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pPr algn="just"/>
            <a:r>
              <a:rPr lang="cs-CZ" sz="2400" dirty="0" smtClean="0"/>
              <a:t>K důležitým prvkům textového editoru patří kurzor. V textovém editoru existuje jeden důležitý prvek, a to kurzor. Je to malá svislá blikající čárka na řádku. Kurzor neustále bliká a ukazuje nám, kde v textu se právě nacházíme. Kurzor lze přemístit do jiné oblasti textu buď prostřednictvím určitých kláves na klávesnici nebo myší. Bez kurzoru by nebylo možné psát a editovat text. Bez kurzoru by byl uživatel textového editoru dezorientován.</a:t>
            </a:r>
            <a:endParaRPr lang="cs-CZ" sz="2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93096"/>
            <a:ext cx="8136904" cy="2193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bdélníkový popisek 5"/>
          <p:cNvSpPr/>
          <p:nvPr/>
        </p:nvSpPr>
        <p:spPr>
          <a:xfrm>
            <a:off x="2699792" y="6021288"/>
            <a:ext cx="1296144" cy="360040"/>
          </a:xfrm>
          <a:prstGeom prst="wedgeRectCallout">
            <a:avLst>
              <a:gd name="adj1" fmla="val -72275"/>
              <a:gd name="adj2" fmla="val 122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Kurzor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klávesy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2400" dirty="0" smtClean="0"/>
              <a:t>K základní editaci textu jsou určeny klávesy na klávesnici, jejichž význam je bezpodmínečně nutné znát pro další spěšnou práci ve Wordu.</a:t>
            </a:r>
          </a:p>
          <a:p>
            <a:pPr algn="just"/>
            <a:endParaRPr lang="cs-CZ" sz="2400" dirty="0" smtClean="0"/>
          </a:p>
          <a:p>
            <a:pPr algn="just"/>
            <a:endParaRPr lang="cs-CZ" sz="2400" dirty="0" smtClean="0"/>
          </a:p>
          <a:p>
            <a:pPr algn="just"/>
            <a:endParaRPr lang="cs-CZ" sz="2400" dirty="0"/>
          </a:p>
          <a:p>
            <a:pPr algn="just"/>
            <a:endParaRPr lang="cs-CZ" sz="2400" dirty="0" smtClean="0"/>
          </a:p>
          <a:p>
            <a:pPr algn="just"/>
            <a:endParaRPr lang="cs-CZ" sz="2400" dirty="0"/>
          </a:p>
          <a:p>
            <a:pPr algn="just"/>
            <a:endParaRPr lang="cs-CZ" sz="2400" dirty="0" smtClean="0"/>
          </a:p>
          <a:p>
            <a:pPr algn="just"/>
            <a:endParaRPr lang="cs-CZ" sz="2400" dirty="0"/>
          </a:p>
          <a:p>
            <a:pPr algn="just"/>
            <a:endParaRPr lang="cs-CZ" sz="2400" dirty="0" smtClean="0"/>
          </a:p>
          <a:p>
            <a:pPr algn="just"/>
            <a:endParaRPr lang="cs-CZ" sz="2400" dirty="0"/>
          </a:p>
          <a:p>
            <a:pPr algn="just"/>
            <a:endParaRPr lang="cs-CZ" sz="2400" dirty="0" smtClean="0"/>
          </a:p>
          <a:p>
            <a:pPr algn="just"/>
            <a:endParaRPr lang="cs-CZ" sz="2400" dirty="0"/>
          </a:p>
          <a:p>
            <a:pPr algn="just"/>
            <a:endParaRPr lang="cs-CZ" sz="24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683568" y="2996952"/>
          <a:ext cx="7920880" cy="3675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  <a:gridCol w="5760640"/>
              </a:tblGrid>
              <a:tr h="525122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Klávesa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Význam klávesy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Enter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Odsadí odstavec, popř.</a:t>
                      </a:r>
                      <a:r>
                        <a:rPr lang="cs-CZ" sz="2400" baseline="0" dirty="0" smtClean="0"/>
                        <a:t> </a:t>
                      </a:r>
                      <a:r>
                        <a:rPr lang="cs-CZ" sz="2400" dirty="0" smtClean="0"/>
                        <a:t>nadpis.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Kurzorové šipky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Přesunou kurzor v textu v daném</a:t>
                      </a:r>
                      <a:r>
                        <a:rPr lang="cs-CZ" sz="2400" baseline="0" dirty="0" smtClean="0"/>
                        <a:t> </a:t>
                      </a:r>
                      <a:r>
                        <a:rPr lang="cs-CZ" sz="2400" dirty="0" smtClean="0"/>
                        <a:t>směru.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err="1" smtClean="0"/>
                        <a:t>Delete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Smaže znak vpravo od kurzoru.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err="1" smtClean="0"/>
                        <a:t>Backspace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Smaže znak vlevo od kurzoru.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err="1" smtClean="0"/>
                        <a:t>Home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Nastaví kurzor na začátek aktuálního řádku.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err="1" smtClean="0"/>
                        <a:t>End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Nastaví kurzor na konec aktuálního řádku.</a:t>
                      </a:r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683568" y="545234"/>
          <a:ext cx="7920880" cy="5964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6264696"/>
              </a:tblGrid>
              <a:tr h="525122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Klávesa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Význam klávesy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err="1" smtClean="0"/>
                        <a:t>Page</a:t>
                      </a:r>
                      <a:r>
                        <a:rPr lang="cs-CZ" sz="2400" dirty="0" smtClean="0"/>
                        <a:t> </a:t>
                      </a:r>
                      <a:r>
                        <a:rPr lang="cs-CZ" sz="2400" dirty="0" err="1" smtClean="0"/>
                        <a:t>Up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Přesun nahoru o jednu obrazovku.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err="1" smtClean="0"/>
                        <a:t>Page</a:t>
                      </a:r>
                      <a:r>
                        <a:rPr lang="cs-CZ" sz="2400" dirty="0" smtClean="0"/>
                        <a:t> Down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2400" dirty="0" smtClean="0"/>
                        <a:t>Přesun dolů o jednu obrazovku.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Shift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Klávesa Shift se používá vždy v kombinaci s nějakou další klávesou. </a:t>
                      </a:r>
                      <a:endParaRPr lang="cs-CZ" sz="2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err="1" smtClean="0"/>
                        <a:t>Tab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Přesune kurzor doprava na nejbližší tabulátorovou pozici. Každé následující stisknutí  </a:t>
                      </a:r>
                      <a:r>
                        <a:rPr lang="cs-CZ" sz="2400" dirty="0" err="1" smtClean="0"/>
                        <a:t>Tab</a:t>
                      </a:r>
                      <a:r>
                        <a:rPr lang="cs-CZ" sz="2400" dirty="0" smtClean="0"/>
                        <a:t> posune kurzor na další nastavený tabulátor doprava.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Caps </a:t>
                      </a:r>
                      <a:r>
                        <a:rPr lang="cs-CZ" sz="2400" dirty="0" err="1" smtClean="0"/>
                        <a:t>Lock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Trvale aktivuje (příp. deaktivuje) psaní velkých písmen. Aktivace je zobrazena svítící diodou.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err="1" smtClean="0"/>
                        <a:t>Num</a:t>
                      </a:r>
                      <a:r>
                        <a:rPr lang="cs-CZ" sz="2400" dirty="0" smtClean="0"/>
                        <a:t> </a:t>
                      </a:r>
                      <a:r>
                        <a:rPr lang="cs-CZ" sz="2400" dirty="0" err="1" smtClean="0"/>
                        <a:t>Lock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Aktivuje nebo deaktivuje numerickou klávesnici. Aktivovaná numerická klávesnice má opět vlastní indikátor. </a:t>
                      </a:r>
                      <a:endParaRPr lang="cs-CZ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ulka 2"/>
          <p:cNvGraphicFramePr>
            <a:graphicFrameLocks noGrp="1"/>
          </p:cNvGraphicFramePr>
          <p:nvPr/>
        </p:nvGraphicFramePr>
        <p:xfrm>
          <a:off x="683568" y="545234"/>
          <a:ext cx="7920880" cy="6102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4"/>
                <a:gridCol w="6264696"/>
              </a:tblGrid>
              <a:tr h="525122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Klávesa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Význam klávesy</a:t>
                      </a:r>
                      <a:endParaRPr lang="cs-CZ" sz="2400" dirty="0"/>
                    </a:p>
                  </a:txBody>
                  <a:tcPr/>
                </a:tc>
              </a:tr>
              <a:tr h="525122">
                <a:tc>
                  <a:txBody>
                    <a:bodyPr/>
                    <a:lstStyle/>
                    <a:p>
                      <a:r>
                        <a:rPr lang="cs-CZ" sz="2400" dirty="0" smtClean="0"/>
                        <a:t>Insert</a:t>
                      </a:r>
                      <a:endParaRPr lang="cs-CZ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cs-CZ" sz="2400" dirty="0" smtClean="0"/>
                        <a:t>Přepíná mezi režimy </a:t>
                      </a:r>
                      <a:r>
                        <a:rPr lang="cs-CZ" sz="2400" b="1" dirty="0" smtClean="0"/>
                        <a:t>vkládání</a:t>
                      </a:r>
                      <a:r>
                        <a:rPr lang="cs-CZ" sz="2400" dirty="0" smtClean="0"/>
                        <a:t> a </a:t>
                      </a:r>
                      <a:r>
                        <a:rPr lang="cs-CZ" sz="2400" b="1" dirty="0" smtClean="0"/>
                        <a:t>přepisováni</a:t>
                      </a:r>
                      <a:r>
                        <a:rPr lang="cs-CZ" sz="2400" dirty="0" smtClean="0"/>
                        <a:t>. Pokud je aktivován režim </a:t>
                      </a:r>
                      <a:r>
                        <a:rPr lang="cs-CZ" sz="2400" b="1" dirty="0" smtClean="0"/>
                        <a:t>vkládání</a:t>
                      </a:r>
                      <a:r>
                        <a:rPr lang="cs-CZ" sz="2400" dirty="0" smtClean="0"/>
                        <a:t>, bude se nový text vkládat mezi již existující text. Pokud bude aktivován režim </a:t>
                      </a:r>
                      <a:r>
                        <a:rPr lang="cs-CZ" sz="2400" b="1" dirty="0" smtClean="0"/>
                        <a:t>přepisování</a:t>
                      </a:r>
                      <a:r>
                        <a:rPr lang="cs-CZ" sz="2400" dirty="0" smtClean="0"/>
                        <a:t>, pak se bude přepisovat již existující text novým textem od kurzoru doprava. Tento režim není po instalaci aktivován. </a:t>
                      </a:r>
                    </a:p>
                    <a:p>
                      <a:r>
                        <a:rPr lang="cs-CZ" sz="2400" dirty="0" smtClean="0"/>
                        <a:t>Aktivace režimu: </a:t>
                      </a:r>
                    </a:p>
                    <a:p>
                      <a:r>
                        <a:rPr lang="cs-CZ" sz="2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Tlačítko Office - Možnosti aplikace Word - Upřesnit - Ovládat režim přepisování klávesou INS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Aby  byl vždy povolen byl režim přepisování, klepnutím zaškrtněte políčko </a:t>
                      </a:r>
                      <a:r>
                        <a:rPr lang="cs-CZ" sz="2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používat režim přepisování</a:t>
                      </a:r>
                      <a:r>
                        <a:rPr lang="cs-CZ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.</a:t>
                      </a:r>
                    </a:p>
                    <a:p>
                      <a:endParaRPr lang="cs-CZ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3" y="1340768"/>
            <a:ext cx="84105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Klávesnice</a:t>
            </a:r>
            <a:endParaRPr lang="cs-CZ" dirty="0"/>
          </a:p>
        </p:txBody>
      </p:sp>
      <p:sp>
        <p:nvSpPr>
          <p:cNvPr id="5" name="Nadpis 2"/>
          <p:cNvSpPr txBox="1">
            <a:spLocks/>
          </p:cNvSpPr>
          <p:nvPr/>
        </p:nvSpPr>
        <p:spPr>
          <a:xfrm>
            <a:off x="395536" y="32221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Klávesnice s aktivací klávesy Shift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437112"/>
            <a:ext cx="84296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Klávesnice s aktivací klávesy Caps </a:t>
            </a:r>
            <a:r>
              <a:rPr lang="cs-CZ" dirty="0" err="1" smtClean="0"/>
              <a:t>Lock</a:t>
            </a:r>
            <a:endParaRPr lang="cs-CZ" dirty="0"/>
          </a:p>
        </p:txBody>
      </p:sp>
      <p:sp>
        <p:nvSpPr>
          <p:cNvPr id="5" name="Nadpis 2"/>
          <p:cNvSpPr txBox="1">
            <a:spLocks/>
          </p:cNvSpPr>
          <p:nvPr/>
        </p:nvSpPr>
        <p:spPr>
          <a:xfrm>
            <a:off x="395536" y="32221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Klávesnice s aktivací klávesy </a:t>
            </a:r>
            <a:r>
              <a:rPr kumimoji="0" lang="cs-CZ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Num</a:t>
            </a:r>
            <a:r>
              <a:rPr kumimoji="0" lang="cs-C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cs-CZ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Lock</a:t>
            </a:r>
            <a:endParaRPr kumimoji="0" lang="cs-CZ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13" y="1412776"/>
            <a:ext cx="84105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713" y="4365104"/>
            <a:ext cx="84105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460</Words>
  <Application>Microsoft Office PowerPoint</Application>
  <PresentationFormat>Předvádění na obrazovce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sady Office</vt:lpstr>
      <vt:lpstr>Základní editace textu</vt:lpstr>
      <vt:lpstr>Záznamový list výukového materiálu </vt:lpstr>
      <vt:lpstr>Základní editace textu </vt:lpstr>
      <vt:lpstr>Kurzor</vt:lpstr>
      <vt:lpstr>Základní klávesy</vt:lpstr>
      <vt:lpstr>Snímek 6</vt:lpstr>
      <vt:lpstr>Snímek 7</vt:lpstr>
      <vt:lpstr>Klávesnice</vt:lpstr>
      <vt:lpstr>Klávesnice s aktivací klávesy Caps Lock</vt:lpstr>
      <vt:lpstr>Klávesnice s aktivací klávesy AltGr</vt:lpstr>
      <vt:lpstr>Použitá 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Krbec</dc:creator>
  <cp:lastModifiedBy>Krbec</cp:lastModifiedBy>
  <cp:revision>26</cp:revision>
  <dcterms:created xsi:type="dcterms:W3CDTF">2013-09-07T13:33:05Z</dcterms:created>
  <dcterms:modified xsi:type="dcterms:W3CDTF">2013-11-25T16:20:54Z</dcterms:modified>
</cp:coreProperties>
</file>