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4" r:id="rId7"/>
    <p:sldId id="273" r:id="rId8"/>
    <p:sldId id="267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96996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Kombinace bez opakování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VY_32_INOVACE_054_Matematika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5711138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Kombinace bez opakování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VY_32_INOVACE_054_Matematika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kombinací bez opakování, vzorec pro výpočet, řešení příkladů pomocí vzorce.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Kombinace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bez opakování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požívat vzorec pro zjednodušení výpočtu</a:t>
                </a:r>
                <a:r>
                  <a:rPr lang="cs-CZ" sz="1400" dirty="0"/>
                  <a:t>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Kombinací k- té třídy z n prvků bez opakování rozumíme skupinu k různých prvků (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k-</a:t>
                </a:r>
                <a:r>
                  <a:rPr lang="cs-CZ" sz="1800" b="1" dirty="0" err="1" smtClean="0">
                    <a:solidFill>
                      <a:srgbClr val="FF0000"/>
                    </a:solidFill>
                  </a:rPr>
                  <a:t>tici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) vybraných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z n prvkové množiny M, kde nezáleží na uspořádání prvků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0099"/>
                    </a:solidFill>
                  </a:rPr>
                  <a:t>Platí vzorec:</a:t>
                </a: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, kde k, n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</a:t>
                </a:r>
                <a:r>
                  <a:rPr lang="cs-CZ" sz="1600" b="1" dirty="0">
                    <a:solidFill>
                      <a:srgbClr val="000099"/>
                    </a:solidFill>
                    <a:sym typeface="Symbol" panose="05050102010706020507" pitchFamily="18" charset="2"/>
                  </a:rPr>
                  <a:t>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 k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≤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</m:t>
                    </m:r>
                  </m:oMath>
                </a14:m>
                <a:endParaRPr lang="cs-CZ" sz="1600" b="1" dirty="0" smtClean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Zápis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nazýváme kombinační číslo a čteme ho „en nad </a:t>
                </a:r>
                <a:r>
                  <a:rPr lang="cs-CZ" sz="1600" b="1" dirty="0" err="1">
                    <a:solidFill>
                      <a:srgbClr val="000099"/>
                    </a:solidFill>
                  </a:rPr>
                  <a:t>ká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“.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800" b="1" dirty="0">
                  <a:solidFill>
                    <a:srgbClr val="000099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budeme-li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ze tří prvků vytvářet dvojice, tedy kombinace druhé třídy ze tří prvků bez opakování, pak jejich počet zjistíme ze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vzorce: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48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Příklady k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procvičení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tříčlenných hlídek může učitel vytvořit ze čtyř hochů pro závody orientačního běhu v terénu?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šestičlenných družstev na odbíjenou můžeme postavit ze sedmi hochů a čtyř dívek tak, aby v něm byla právě dvě děvčata?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hráčů se zúčastnilo turnaje dvouher v tenise, bylo-li odehráno 21 zápasů a hráči hráli každý s každým jen jednou?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, odtud n = 7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623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Příklady k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procvičení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Z</a:t>
                </a:r>
                <a:r>
                  <a:rPr lang="cs-CZ" sz="1600" dirty="0"/>
                  <a:t> Kolika prvků se dá vytvořit 55 kombinací druhé třídy bez opakování?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𝟓𝟓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, odtud n = 10)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Zvětší-li se počet prvků o jeden, zvětší se počet kombinací třetí třídy bez opakování o 21. Určete původní počet prvků?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𝟐𝟏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, odtud n = 7)</a:t>
                </a:r>
                <a:endParaRPr lang="cs-CZ" sz="1800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92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500" b="1" dirty="0">
                <a:solidFill>
                  <a:schemeClr val="bg1"/>
                </a:solidFill>
              </a:rPr>
              <a:t>Kombinace bez opakování</a:t>
            </a:r>
            <a:endParaRPr lang="cs-CZ" sz="4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r>
                  <a:rPr lang="cs-CZ" sz="1800" b="1" dirty="0"/>
                  <a:t>Závěr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Ve firmě pracuje deset mužů a šest žen. Kolika způsoby je možné obsadit pracovní cestu do zahraničí pěti zaměstnanci tak, aby tři z nich byli muži?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</a:p>
              <a:p>
                <a:pPr lvl="2"/>
                <a:r>
                  <a:rPr lang="cs-CZ" sz="1600" b="1" dirty="0">
                    <a:solidFill>
                      <a:srgbClr val="006600"/>
                    </a:solidFill>
                  </a:rPr>
                  <a:t>Prvků pro tvorbu jedné skupiny (mužů) je deset, tedy n</a:t>
                </a:r>
                <a:r>
                  <a:rPr lang="cs-CZ" sz="1600" b="1" baseline="-25000" dirty="0">
                    <a:solidFill>
                      <a:srgbClr val="006600"/>
                    </a:solidFill>
                  </a:rPr>
                  <a:t>1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 = 10. Prvků pro tvorbu druhé skupiny (žen) je šest, tedy n</a:t>
                </a:r>
                <a:r>
                  <a:rPr lang="cs-CZ" sz="1600" b="1" baseline="-25000" dirty="0">
                    <a:solidFill>
                      <a:srgbClr val="006600"/>
                    </a:solidFill>
                  </a:rPr>
                  <a:t>2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 = 6. Mužů chceme mít ve skupině pro pracovní cestu tři, tedy k</a:t>
                </a:r>
                <a:r>
                  <a:rPr lang="cs-CZ" sz="1600" b="1" baseline="-25000" dirty="0">
                    <a:solidFill>
                      <a:srgbClr val="006600"/>
                    </a:solidFill>
                  </a:rPr>
                  <a:t>1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 = 3. Žen chceme mít ve skupině pro pracovní cestu zbytek do pěti, tedy k</a:t>
                </a:r>
                <a:r>
                  <a:rPr lang="cs-CZ" sz="1600" b="1" baseline="-25000" dirty="0">
                    <a:solidFill>
                      <a:srgbClr val="006600"/>
                    </a:solidFill>
                  </a:rPr>
                  <a:t>2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 = 2. Víme, že budeme tvořit kombinace bez opakování. Celkový výsledek získáme využitím kombinatorického pravidla součinu.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𝑪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𝟏𝟖𝟎𝟎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9941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4415</TotalTime>
  <Words>332</Words>
  <Application>Microsoft Office PowerPoint</Application>
  <PresentationFormat>Předvádění na obrazovce (4:3)</PresentationFormat>
  <Paragraphs>75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Symbol</vt:lpstr>
      <vt:lpstr>Times New Roman</vt:lpstr>
      <vt:lpstr>Diseño predeterminado</vt:lpstr>
      <vt:lpstr>Kombinace bez opakování</vt:lpstr>
      <vt:lpstr>Záznamový list výukového materiálu</vt:lpstr>
      <vt:lpstr>Kombinace  bez opakování</vt:lpstr>
      <vt:lpstr>Prezentace aplikace PowerPoint</vt:lpstr>
      <vt:lpstr>Prezentace aplikace PowerPoint</vt:lpstr>
      <vt:lpstr>Prezentace aplikace PowerPoint</vt:lpstr>
      <vt:lpstr>Kombinace bez opakování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628</cp:revision>
  <dcterms:created xsi:type="dcterms:W3CDTF">2010-05-23T14:28:12Z</dcterms:created>
  <dcterms:modified xsi:type="dcterms:W3CDTF">2014-03-03T10:03:02Z</dcterms:modified>
</cp:coreProperties>
</file>